
<file path=[Content_Types].xml><?xml version="1.0" encoding="utf-8"?>
<Types xmlns="http://schemas.openxmlformats.org/package/2006/content-types">
  <Default Extension="fntdata" ContentType="application/x-fontdata"/>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3"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9144000" cy="5143500" type="screen16x9"/>
  <p:notesSz cx="6858000" cy="9144000"/>
  <p:embeddedFontLst>
    <p:embeddedFont>
      <p:font typeface="Abel" panose="020B0604020202020204" charset="0"/>
      <p:regular r:id="rId13"/>
    </p:embeddedFont>
    <p:embeddedFont>
      <p:font typeface="Montserrat" panose="020B0604020202020204" charset="0"/>
      <p:regular r:id="rId14"/>
      <p:bold r:id="rId15"/>
      <p:italic r:id="rId16"/>
      <p:boldItalic r:id="rId17"/>
    </p:embeddedFont>
    <p:embeddedFont>
      <p:font typeface="Rubik Light" panose="020B0604020202020204" charset="-79"/>
      <p:regular r:id="rId18"/>
      <p:bold r:id="rId19"/>
      <p:italic r:id="rId20"/>
      <p:boldItalic r:id="rId2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7" d="100"/>
          <a:sy n="87" d="100"/>
        </p:scale>
        <p:origin x="828"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font" Target="fonts/font9.fntdata"/><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g992c87179f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2" name="Google Shape;322;g992c87179f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gad7028803e_0_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9" name="Google Shape;389;gad7028803e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9b0aa8567b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 name="Google Shape;328;g9b0aa8567b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acb2cf2bbc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 name="Google Shape;335;gacb2cf2bbc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acb2cf2bbc_0_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acb2cf2bbc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g998d722621_0_1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 name="Google Shape;349;g998d722621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ad7028803e_0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 name="Google Shape;357;gad7028803e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ad7028803e_0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 name="Google Shape;363;gad7028803e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9a5542f15b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9" name="Google Shape;369;g9a5542f15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g998d722621_0_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1" name="Google Shape;381;g998d722621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hyperlink" Target="https://www.flaticon.com/?utm_source=slidesgo_template&amp;utm_medium=referral-link&amp;utm_campaign=s%20g_resources&amp;utm_content=flaticon"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s://www.freepik.com/?utm_source=slidesgo_template&amp;utm_medium=referral-link&amp;utm_campaign=s%20g_resources&amp;utm_content=freepik" TargetMode="Externa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accent1"/>
        </a:solidFill>
        <a:effectLst/>
      </p:bgPr>
    </p:bg>
    <p:spTree>
      <p:nvGrpSpPr>
        <p:cNvPr id="1" name="Shape 9"/>
        <p:cNvGrpSpPr/>
        <p:nvPr/>
      </p:nvGrpSpPr>
      <p:grpSpPr>
        <a:xfrm>
          <a:off x="0" y="0"/>
          <a:ext cx="0" cy="0"/>
          <a:chOff x="0" y="0"/>
          <a:chExt cx="0" cy="0"/>
        </a:xfrm>
      </p:grpSpPr>
      <p:grpSp>
        <p:nvGrpSpPr>
          <p:cNvPr id="10" name="Google Shape;10;p2"/>
          <p:cNvGrpSpPr/>
          <p:nvPr/>
        </p:nvGrpSpPr>
        <p:grpSpPr>
          <a:xfrm>
            <a:off x="-2896958" y="-2537327"/>
            <a:ext cx="13462914" cy="9678220"/>
            <a:chOff x="-2896958" y="-2537327"/>
            <a:chExt cx="13462914" cy="9678220"/>
          </a:xfrm>
        </p:grpSpPr>
        <p:sp>
          <p:nvSpPr>
            <p:cNvPr id="11" name="Google Shape;11;p2"/>
            <p:cNvSpPr/>
            <p:nvPr/>
          </p:nvSpPr>
          <p:spPr>
            <a:xfrm rot="1514338">
              <a:off x="5806126" y="-1910385"/>
              <a:ext cx="3844152" cy="4035524"/>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rot="1514338">
              <a:off x="-2275832" y="2912408"/>
              <a:ext cx="3410358" cy="3676910"/>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1514338">
              <a:off x="-1152704" y="2271963"/>
              <a:ext cx="3325502" cy="4032164"/>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1514338">
              <a:off x="-1644474" y="2160965"/>
              <a:ext cx="3844152" cy="4035524"/>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rot="1430265">
              <a:off x="6184762" y="-1321502"/>
              <a:ext cx="3378707" cy="3642785"/>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rot="1430265">
              <a:off x="6604611" y="-1035768"/>
              <a:ext cx="3294638" cy="3994742"/>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2575476" y="1244155"/>
              <a:ext cx="4003500" cy="2662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rot="5400000">
              <a:off x="3228495" y="568429"/>
              <a:ext cx="2687009" cy="4013952"/>
            </a:xfrm>
            <a:custGeom>
              <a:avLst/>
              <a:gdLst/>
              <a:ahLst/>
              <a:cxnLst/>
              <a:rect l="l" t="t" r="r" b="b"/>
              <a:pathLst>
                <a:path w="47852" h="71534" extrusionOk="0">
                  <a:moveTo>
                    <a:pt x="47852" y="71533"/>
                  </a:moveTo>
                  <a:lnTo>
                    <a:pt x="0" y="71533"/>
                  </a:lnTo>
                  <a:lnTo>
                    <a:pt x="0" y="0"/>
                  </a:lnTo>
                  <a:lnTo>
                    <a:pt x="47852" y="0"/>
                  </a:lnTo>
                  <a:close/>
                  <a:moveTo>
                    <a:pt x="441" y="71093"/>
                  </a:moveTo>
                  <a:lnTo>
                    <a:pt x="47411" y="71093"/>
                  </a:lnTo>
                  <a:lnTo>
                    <a:pt x="47411" y="453"/>
                  </a:lnTo>
                  <a:lnTo>
                    <a:pt x="441" y="453"/>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 name="Google Shape;19;p2"/>
          <p:cNvSpPr txBox="1">
            <a:spLocks noGrp="1"/>
          </p:cNvSpPr>
          <p:nvPr>
            <p:ph type="ctrTitle"/>
          </p:nvPr>
        </p:nvSpPr>
        <p:spPr>
          <a:xfrm>
            <a:off x="2745400" y="1637150"/>
            <a:ext cx="3653400" cy="18873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lt1"/>
              </a:buClr>
              <a:buSzPts val="5200"/>
              <a:buFont typeface="Rubik Light"/>
              <a:buNone/>
              <a:defRPr sz="8500" b="0">
                <a:solidFill>
                  <a:schemeClr val="accent5"/>
                </a:solidFill>
              </a:defRPr>
            </a:lvl1pPr>
            <a:lvl2pPr lvl="1" algn="ctr">
              <a:spcBef>
                <a:spcPts val="0"/>
              </a:spcBef>
              <a:spcAft>
                <a:spcPts val="0"/>
              </a:spcAft>
              <a:buClr>
                <a:schemeClr val="lt1"/>
              </a:buClr>
              <a:buSzPts val="5200"/>
              <a:buFont typeface="Rubik Light"/>
              <a:buNone/>
              <a:defRPr sz="5200" b="0">
                <a:solidFill>
                  <a:schemeClr val="lt1"/>
                </a:solidFill>
                <a:latin typeface="Rubik Light"/>
                <a:ea typeface="Rubik Light"/>
                <a:cs typeface="Rubik Light"/>
                <a:sym typeface="Rubik Light"/>
              </a:defRPr>
            </a:lvl2pPr>
            <a:lvl3pPr lvl="2" algn="ctr">
              <a:spcBef>
                <a:spcPts val="0"/>
              </a:spcBef>
              <a:spcAft>
                <a:spcPts val="0"/>
              </a:spcAft>
              <a:buClr>
                <a:schemeClr val="lt1"/>
              </a:buClr>
              <a:buSzPts val="5200"/>
              <a:buFont typeface="Rubik Light"/>
              <a:buNone/>
              <a:defRPr sz="5200" b="0">
                <a:solidFill>
                  <a:schemeClr val="lt1"/>
                </a:solidFill>
                <a:latin typeface="Rubik Light"/>
                <a:ea typeface="Rubik Light"/>
                <a:cs typeface="Rubik Light"/>
                <a:sym typeface="Rubik Light"/>
              </a:defRPr>
            </a:lvl3pPr>
            <a:lvl4pPr lvl="3" algn="ctr">
              <a:spcBef>
                <a:spcPts val="0"/>
              </a:spcBef>
              <a:spcAft>
                <a:spcPts val="0"/>
              </a:spcAft>
              <a:buClr>
                <a:schemeClr val="lt1"/>
              </a:buClr>
              <a:buSzPts val="5200"/>
              <a:buFont typeface="Rubik Light"/>
              <a:buNone/>
              <a:defRPr sz="5200" b="0">
                <a:solidFill>
                  <a:schemeClr val="lt1"/>
                </a:solidFill>
                <a:latin typeface="Rubik Light"/>
                <a:ea typeface="Rubik Light"/>
                <a:cs typeface="Rubik Light"/>
                <a:sym typeface="Rubik Light"/>
              </a:defRPr>
            </a:lvl4pPr>
            <a:lvl5pPr lvl="4" algn="ctr">
              <a:spcBef>
                <a:spcPts val="0"/>
              </a:spcBef>
              <a:spcAft>
                <a:spcPts val="0"/>
              </a:spcAft>
              <a:buClr>
                <a:schemeClr val="lt1"/>
              </a:buClr>
              <a:buSzPts val="5200"/>
              <a:buFont typeface="Rubik Light"/>
              <a:buNone/>
              <a:defRPr sz="5200" b="0">
                <a:solidFill>
                  <a:schemeClr val="lt1"/>
                </a:solidFill>
                <a:latin typeface="Rubik Light"/>
                <a:ea typeface="Rubik Light"/>
                <a:cs typeface="Rubik Light"/>
                <a:sym typeface="Rubik Light"/>
              </a:defRPr>
            </a:lvl5pPr>
            <a:lvl6pPr lvl="5" algn="ctr">
              <a:spcBef>
                <a:spcPts val="0"/>
              </a:spcBef>
              <a:spcAft>
                <a:spcPts val="0"/>
              </a:spcAft>
              <a:buClr>
                <a:schemeClr val="lt1"/>
              </a:buClr>
              <a:buSzPts val="5200"/>
              <a:buFont typeface="Rubik Light"/>
              <a:buNone/>
              <a:defRPr sz="5200" b="0">
                <a:solidFill>
                  <a:schemeClr val="lt1"/>
                </a:solidFill>
                <a:latin typeface="Rubik Light"/>
                <a:ea typeface="Rubik Light"/>
                <a:cs typeface="Rubik Light"/>
                <a:sym typeface="Rubik Light"/>
              </a:defRPr>
            </a:lvl6pPr>
            <a:lvl7pPr lvl="6" algn="ctr">
              <a:spcBef>
                <a:spcPts val="0"/>
              </a:spcBef>
              <a:spcAft>
                <a:spcPts val="0"/>
              </a:spcAft>
              <a:buClr>
                <a:schemeClr val="lt1"/>
              </a:buClr>
              <a:buSzPts val="5200"/>
              <a:buFont typeface="Rubik Light"/>
              <a:buNone/>
              <a:defRPr sz="5200" b="0">
                <a:solidFill>
                  <a:schemeClr val="lt1"/>
                </a:solidFill>
                <a:latin typeface="Rubik Light"/>
                <a:ea typeface="Rubik Light"/>
                <a:cs typeface="Rubik Light"/>
                <a:sym typeface="Rubik Light"/>
              </a:defRPr>
            </a:lvl7pPr>
            <a:lvl8pPr lvl="7" algn="ctr">
              <a:spcBef>
                <a:spcPts val="0"/>
              </a:spcBef>
              <a:spcAft>
                <a:spcPts val="0"/>
              </a:spcAft>
              <a:buClr>
                <a:schemeClr val="lt1"/>
              </a:buClr>
              <a:buSzPts val="5200"/>
              <a:buFont typeface="Rubik Light"/>
              <a:buNone/>
              <a:defRPr sz="5200" b="0">
                <a:solidFill>
                  <a:schemeClr val="lt1"/>
                </a:solidFill>
                <a:latin typeface="Rubik Light"/>
                <a:ea typeface="Rubik Light"/>
                <a:cs typeface="Rubik Light"/>
                <a:sym typeface="Rubik Light"/>
              </a:defRPr>
            </a:lvl8pPr>
            <a:lvl9pPr lvl="8" algn="ctr">
              <a:spcBef>
                <a:spcPts val="0"/>
              </a:spcBef>
              <a:spcAft>
                <a:spcPts val="0"/>
              </a:spcAft>
              <a:buClr>
                <a:schemeClr val="lt1"/>
              </a:buClr>
              <a:buSzPts val="5200"/>
              <a:buFont typeface="Rubik Light"/>
              <a:buNone/>
              <a:defRPr sz="5200" b="0">
                <a:solidFill>
                  <a:schemeClr val="lt1"/>
                </a:solidFill>
                <a:latin typeface="Rubik Light"/>
                <a:ea typeface="Rubik Light"/>
                <a:cs typeface="Rubik Light"/>
                <a:sym typeface="Rubik Light"/>
              </a:defRPr>
            </a:lvl9pPr>
          </a:lstStyle>
          <a:p>
            <a:endParaRPr/>
          </a:p>
        </p:txBody>
      </p:sp>
      <p:sp>
        <p:nvSpPr>
          <p:cNvPr id="20" name="Google Shape;20;p2"/>
          <p:cNvSpPr txBox="1">
            <a:spLocks noGrp="1"/>
          </p:cNvSpPr>
          <p:nvPr>
            <p:ph type="subTitle" idx="1"/>
          </p:nvPr>
        </p:nvSpPr>
        <p:spPr>
          <a:xfrm>
            <a:off x="2053275" y="3906550"/>
            <a:ext cx="5037600" cy="5427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Clr>
                <a:schemeClr val="accent3"/>
              </a:buClr>
              <a:buSzPts val="2800"/>
              <a:buNone/>
              <a:defRPr>
                <a:solidFill>
                  <a:schemeClr val="accent3"/>
                </a:solidFill>
              </a:defRPr>
            </a:lvl1pPr>
            <a:lvl2pPr lvl="1" algn="ctr">
              <a:lnSpc>
                <a:spcPct val="100000"/>
              </a:lnSpc>
              <a:spcBef>
                <a:spcPts val="0"/>
              </a:spcBef>
              <a:spcAft>
                <a:spcPts val="0"/>
              </a:spcAft>
              <a:buClr>
                <a:schemeClr val="accent3"/>
              </a:buClr>
              <a:buSzPts val="2800"/>
              <a:buNone/>
              <a:defRPr sz="2800">
                <a:solidFill>
                  <a:schemeClr val="accent3"/>
                </a:solidFill>
              </a:defRPr>
            </a:lvl2pPr>
            <a:lvl3pPr lvl="2" algn="ctr">
              <a:lnSpc>
                <a:spcPct val="100000"/>
              </a:lnSpc>
              <a:spcBef>
                <a:spcPts val="0"/>
              </a:spcBef>
              <a:spcAft>
                <a:spcPts val="0"/>
              </a:spcAft>
              <a:buClr>
                <a:schemeClr val="accent3"/>
              </a:buClr>
              <a:buSzPts val="2800"/>
              <a:buNone/>
              <a:defRPr sz="2800">
                <a:solidFill>
                  <a:schemeClr val="accent3"/>
                </a:solidFill>
              </a:defRPr>
            </a:lvl3pPr>
            <a:lvl4pPr lvl="3" algn="ctr">
              <a:lnSpc>
                <a:spcPct val="100000"/>
              </a:lnSpc>
              <a:spcBef>
                <a:spcPts val="0"/>
              </a:spcBef>
              <a:spcAft>
                <a:spcPts val="0"/>
              </a:spcAft>
              <a:buClr>
                <a:schemeClr val="accent3"/>
              </a:buClr>
              <a:buSzPts val="2800"/>
              <a:buNone/>
              <a:defRPr sz="2800">
                <a:solidFill>
                  <a:schemeClr val="accent3"/>
                </a:solidFill>
              </a:defRPr>
            </a:lvl4pPr>
            <a:lvl5pPr lvl="4" algn="ctr">
              <a:lnSpc>
                <a:spcPct val="100000"/>
              </a:lnSpc>
              <a:spcBef>
                <a:spcPts val="0"/>
              </a:spcBef>
              <a:spcAft>
                <a:spcPts val="0"/>
              </a:spcAft>
              <a:buClr>
                <a:schemeClr val="accent3"/>
              </a:buClr>
              <a:buSzPts val="2800"/>
              <a:buNone/>
              <a:defRPr sz="2800">
                <a:solidFill>
                  <a:schemeClr val="accent3"/>
                </a:solidFill>
              </a:defRPr>
            </a:lvl5pPr>
            <a:lvl6pPr lvl="5" algn="ctr">
              <a:lnSpc>
                <a:spcPct val="100000"/>
              </a:lnSpc>
              <a:spcBef>
                <a:spcPts val="0"/>
              </a:spcBef>
              <a:spcAft>
                <a:spcPts val="0"/>
              </a:spcAft>
              <a:buClr>
                <a:schemeClr val="accent3"/>
              </a:buClr>
              <a:buSzPts val="2800"/>
              <a:buNone/>
              <a:defRPr sz="2800">
                <a:solidFill>
                  <a:schemeClr val="accent3"/>
                </a:solidFill>
              </a:defRPr>
            </a:lvl6pPr>
            <a:lvl7pPr lvl="6" algn="ctr">
              <a:lnSpc>
                <a:spcPct val="100000"/>
              </a:lnSpc>
              <a:spcBef>
                <a:spcPts val="0"/>
              </a:spcBef>
              <a:spcAft>
                <a:spcPts val="0"/>
              </a:spcAft>
              <a:buClr>
                <a:schemeClr val="accent3"/>
              </a:buClr>
              <a:buSzPts val="2800"/>
              <a:buNone/>
              <a:defRPr sz="2800">
                <a:solidFill>
                  <a:schemeClr val="accent3"/>
                </a:solidFill>
              </a:defRPr>
            </a:lvl7pPr>
            <a:lvl8pPr lvl="7" algn="ctr">
              <a:lnSpc>
                <a:spcPct val="100000"/>
              </a:lnSpc>
              <a:spcBef>
                <a:spcPts val="0"/>
              </a:spcBef>
              <a:spcAft>
                <a:spcPts val="0"/>
              </a:spcAft>
              <a:buClr>
                <a:schemeClr val="accent3"/>
              </a:buClr>
              <a:buSzPts val="2800"/>
              <a:buNone/>
              <a:defRPr sz="2800">
                <a:solidFill>
                  <a:schemeClr val="accent3"/>
                </a:solidFill>
              </a:defRPr>
            </a:lvl8pPr>
            <a:lvl9pPr lvl="8" algn="ctr">
              <a:lnSpc>
                <a:spcPct val="100000"/>
              </a:lnSpc>
              <a:spcBef>
                <a:spcPts val="0"/>
              </a:spcBef>
              <a:spcAft>
                <a:spcPts val="0"/>
              </a:spcAft>
              <a:buClr>
                <a:schemeClr val="accent3"/>
              </a:buClr>
              <a:buSzPts val="2800"/>
              <a:buNone/>
              <a:defRPr sz="2800">
                <a:solidFill>
                  <a:schemeClr val="accent3"/>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14"/>
        <p:cNvGrpSpPr/>
        <p:nvPr/>
      </p:nvGrpSpPr>
      <p:grpSpPr>
        <a:xfrm>
          <a:off x="0" y="0"/>
          <a:ext cx="0" cy="0"/>
          <a:chOff x="0" y="0"/>
          <a:chExt cx="0" cy="0"/>
        </a:xfrm>
      </p:grpSpPr>
      <p:grpSp>
        <p:nvGrpSpPr>
          <p:cNvPr id="115" name="Google Shape;115;p11"/>
          <p:cNvGrpSpPr/>
          <p:nvPr/>
        </p:nvGrpSpPr>
        <p:grpSpPr>
          <a:xfrm>
            <a:off x="-585686" y="-1099379"/>
            <a:ext cx="10929760" cy="7352891"/>
            <a:chOff x="-585686" y="-1099379"/>
            <a:chExt cx="10929760" cy="7352891"/>
          </a:xfrm>
        </p:grpSpPr>
        <p:sp>
          <p:nvSpPr>
            <p:cNvPr id="116" name="Google Shape;116;p11"/>
            <p:cNvSpPr/>
            <p:nvPr/>
          </p:nvSpPr>
          <p:spPr>
            <a:xfrm rot="315833">
              <a:off x="-470260" y="2809509"/>
              <a:ext cx="2437809" cy="2628347"/>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1"/>
            <p:cNvSpPr/>
            <p:nvPr/>
          </p:nvSpPr>
          <p:spPr>
            <a:xfrm rot="315833">
              <a:off x="-13572" y="3038950"/>
              <a:ext cx="2377152" cy="2882292"/>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1"/>
            <p:cNvSpPr/>
            <p:nvPr/>
          </p:nvSpPr>
          <p:spPr>
            <a:xfrm rot="315833">
              <a:off x="-286641" y="3248850"/>
              <a:ext cx="2747897" cy="2884694"/>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1"/>
            <p:cNvSpPr/>
            <p:nvPr/>
          </p:nvSpPr>
          <p:spPr>
            <a:xfrm rot="315633">
              <a:off x="6771567" y="-971975"/>
              <a:ext cx="2924002" cy="3152541"/>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1"/>
            <p:cNvSpPr/>
            <p:nvPr/>
          </p:nvSpPr>
          <p:spPr>
            <a:xfrm rot="315633">
              <a:off x="6951891" y="-552494"/>
              <a:ext cx="2851248" cy="3457132"/>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1"/>
            <p:cNvSpPr/>
            <p:nvPr/>
          </p:nvSpPr>
          <p:spPr>
            <a:xfrm rot="315633">
              <a:off x="6896466" y="-360189"/>
              <a:ext cx="3295933" cy="3460013"/>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1"/>
            <p:cNvSpPr/>
            <p:nvPr/>
          </p:nvSpPr>
          <p:spPr>
            <a:xfrm>
              <a:off x="1271525" y="759175"/>
              <a:ext cx="6595500" cy="3645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1"/>
            <p:cNvSpPr/>
            <p:nvPr/>
          </p:nvSpPr>
          <p:spPr>
            <a:xfrm rot="5400000">
              <a:off x="2739044" y="-751734"/>
              <a:ext cx="3665822" cy="6646939"/>
            </a:xfrm>
            <a:custGeom>
              <a:avLst/>
              <a:gdLst/>
              <a:ahLst/>
              <a:cxnLst/>
              <a:rect l="l" t="t" r="r" b="b"/>
              <a:pathLst>
                <a:path w="47852" h="71534" extrusionOk="0">
                  <a:moveTo>
                    <a:pt x="47852" y="71533"/>
                  </a:moveTo>
                  <a:lnTo>
                    <a:pt x="0" y="71533"/>
                  </a:lnTo>
                  <a:lnTo>
                    <a:pt x="0" y="0"/>
                  </a:lnTo>
                  <a:lnTo>
                    <a:pt x="47852" y="0"/>
                  </a:lnTo>
                  <a:close/>
                  <a:moveTo>
                    <a:pt x="441" y="71093"/>
                  </a:moveTo>
                  <a:lnTo>
                    <a:pt x="47411" y="71093"/>
                  </a:lnTo>
                  <a:lnTo>
                    <a:pt x="47411" y="453"/>
                  </a:lnTo>
                  <a:lnTo>
                    <a:pt x="441" y="453"/>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 name="Google Shape;124;p11"/>
          <p:cNvSpPr txBox="1">
            <a:spLocks noGrp="1"/>
          </p:cNvSpPr>
          <p:nvPr>
            <p:ph type="title" hasCustomPrompt="1"/>
          </p:nvPr>
        </p:nvSpPr>
        <p:spPr>
          <a:xfrm>
            <a:off x="1021525" y="1691625"/>
            <a:ext cx="7101000" cy="1454100"/>
          </a:xfrm>
          <a:prstGeom prst="rect">
            <a:avLst/>
          </a:prstGeom>
        </p:spPr>
        <p:txBody>
          <a:bodyPr spcFirstLastPara="1" wrap="square" lIns="91425" tIns="91425" rIns="91425" bIns="91425" anchor="ctr" anchorCtr="0">
            <a:noAutofit/>
          </a:bodyPr>
          <a:lstStyle>
            <a:lvl1pPr lvl="0" algn="ctr">
              <a:spcBef>
                <a:spcPts val="0"/>
              </a:spcBef>
              <a:spcAft>
                <a:spcPts val="0"/>
              </a:spcAft>
              <a:buSzPts val="12000"/>
              <a:buNone/>
              <a:defRPr sz="10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125" name="Google Shape;125;p11"/>
          <p:cNvSpPr txBox="1">
            <a:spLocks noGrp="1"/>
          </p:cNvSpPr>
          <p:nvPr>
            <p:ph type="body" idx="1"/>
          </p:nvPr>
        </p:nvSpPr>
        <p:spPr>
          <a:xfrm>
            <a:off x="1021500" y="2999825"/>
            <a:ext cx="7101000" cy="492000"/>
          </a:xfrm>
          <a:prstGeom prst="rect">
            <a:avLst/>
          </a:prstGeom>
        </p:spPr>
        <p:txBody>
          <a:bodyPr spcFirstLastPara="1" wrap="square" lIns="91425" tIns="91425" rIns="91425" bIns="91425" anchor="t" anchorCtr="0">
            <a:noAutofit/>
          </a:bodyPr>
          <a:lstStyle>
            <a:lvl1pPr marL="457200" lvl="0" indent="-317500" algn="ctr">
              <a:spcBef>
                <a:spcPts val="0"/>
              </a:spcBef>
              <a:spcAft>
                <a:spcPts val="0"/>
              </a:spcAft>
              <a:buSzPts val="14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126"/>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1">
  <p:cSld name="CUSTOM_11">
    <p:spTree>
      <p:nvGrpSpPr>
        <p:cNvPr id="1" name="Shape 127"/>
        <p:cNvGrpSpPr/>
        <p:nvPr/>
      </p:nvGrpSpPr>
      <p:grpSpPr>
        <a:xfrm>
          <a:off x="0" y="0"/>
          <a:ext cx="0" cy="0"/>
          <a:chOff x="0" y="0"/>
          <a:chExt cx="0" cy="0"/>
        </a:xfrm>
      </p:grpSpPr>
      <p:grpSp>
        <p:nvGrpSpPr>
          <p:cNvPr id="128" name="Google Shape;128;p13"/>
          <p:cNvGrpSpPr/>
          <p:nvPr/>
        </p:nvGrpSpPr>
        <p:grpSpPr>
          <a:xfrm>
            <a:off x="-3157403" y="-2327776"/>
            <a:ext cx="14457596" cy="9492188"/>
            <a:chOff x="-3157403" y="-2327776"/>
            <a:chExt cx="14457596" cy="9492188"/>
          </a:xfrm>
        </p:grpSpPr>
        <p:sp>
          <p:nvSpPr>
            <p:cNvPr id="129" name="Google Shape;129;p13"/>
            <p:cNvSpPr/>
            <p:nvPr/>
          </p:nvSpPr>
          <p:spPr>
            <a:xfrm rot="1514360">
              <a:off x="7664166" y="-1848832"/>
              <a:ext cx="2936660" cy="3082854"/>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3"/>
            <p:cNvSpPr/>
            <p:nvPr/>
          </p:nvSpPr>
          <p:spPr>
            <a:xfrm rot="1514343">
              <a:off x="-2679303" y="3909620"/>
              <a:ext cx="2625055" cy="2830228"/>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3"/>
            <p:cNvSpPr/>
            <p:nvPr/>
          </p:nvSpPr>
          <p:spPr>
            <a:xfrm rot="1514343">
              <a:off x="-1814818" y="3416661"/>
              <a:ext cx="2559739" cy="3103678"/>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13"/>
            <p:cNvSpPr/>
            <p:nvPr/>
          </p:nvSpPr>
          <p:spPr>
            <a:xfrm rot="1514343">
              <a:off x="-2193340" y="3331226"/>
              <a:ext cx="2958960" cy="3106264"/>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13"/>
            <p:cNvSpPr/>
            <p:nvPr/>
          </p:nvSpPr>
          <p:spPr>
            <a:xfrm rot="1430259">
              <a:off x="7953466" y="-1399018"/>
              <a:ext cx="2580939" cy="2782664"/>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13"/>
            <p:cNvSpPr/>
            <p:nvPr/>
          </p:nvSpPr>
          <p:spPr>
            <a:xfrm rot="1430259">
              <a:off x="8274188" y="-1180746"/>
              <a:ext cx="2516720" cy="3051518"/>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2">
  <p:cSld name="CUSTOM_11_1">
    <p:spTree>
      <p:nvGrpSpPr>
        <p:cNvPr id="1" name="Shape 135"/>
        <p:cNvGrpSpPr/>
        <p:nvPr/>
      </p:nvGrpSpPr>
      <p:grpSpPr>
        <a:xfrm>
          <a:off x="0" y="0"/>
          <a:ext cx="0" cy="0"/>
          <a:chOff x="0" y="0"/>
          <a:chExt cx="0" cy="0"/>
        </a:xfrm>
      </p:grpSpPr>
      <p:sp>
        <p:nvSpPr>
          <p:cNvPr id="136" name="Google Shape;136;p14"/>
          <p:cNvSpPr/>
          <p:nvPr/>
        </p:nvSpPr>
        <p:spPr>
          <a:xfrm rot="-1514360" flipH="1">
            <a:off x="-1463407" y="-1848832"/>
            <a:ext cx="2936660" cy="3082854"/>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7" name="Google Shape;137;p14"/>
          <p:cNvGrpSpPr/>
          <p:nvPr/>
        </p:nvGrpSpPr>
        <p:grpSpPr>
          <a:xfrm>
            <a:off x="6905483" y="3227563"/>
            <a:ext cx="4423513" cy="4265955"/>
            <a:chOff x="6905483" y="3227563"/>
            <a:chExt cx="4423513" cy="4265955"/>
          </a:xfrm>
        </p:grpSpPr>
        <p:sp>
          <p:nvSpPr>
            <p:cNvPr id="138" name="Google Shape;138;p14"/>
            <p:cNvSpPr/>
            <p:nvPr/>
          </p:nvSpPr>
          <p:spPr>
            <a:xfrm rot="6914343">
              <a:off x="7432635" y="4287777"/>
              <a:ext cx="2625055" cy="2830228"/>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4"/>
            <p:cNvSpPr/>
            <p:nvPr/>
          </p:nvSpPr>
          <p:spPr>
            <a:xfrm rot="6914343">
              <a:off x="7929276" y="3855129"/>
              <a:ext cx="2559739" cy="3103678"/>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14"/>
            <p:cNvSpPr/>
            <p:nvPr/>
          </p:nvSpPr>
          <p:spPr>
            <a:xfrm rot="6914343">
              <a:off x="7813807" y="3674924"/>
              <a:ext cx="2958960" cy="3106264"/>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1" name="Google Shape;141;p14"/>
          <p:cNvSpPr/>
          <p:nvPr/>
        </p:nvSpPr>
        <p:spPr>
          <a:xfrm rot="-1430259" flipH="1">
            <a:off x="-1396986" y="-1399018"/>
            <a:ext cx="2580939" cy="2782664"/>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4"/>
          <p:cNvSpPr/>
          <p:nvPr/>
        </p:nvSpPr>
        <p:spPr>
          <a:xfrm rot="-1430259" flipH="1">
            <a:off x="-1653489" y="-1180746"/>
            <a:ext cx="2516720" cy="3051518"/>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143"/>
        <p:cNvGrpSpPr/>
        <p:nvPr/>
      </p:nvGrpSpPr>
      <p:grpSpPr>
        <a:xfrm>
          <a:off x="0" y="0"/>
          <a:ext cx="0" cy="0"/>
          <a:chOff x="0" y="0"/>
          <a:chExt cx="0" cy="0"/>
        </a:xfrm>
      </p:grpSpPr>
      <p:grpSp>
        <p:nvGrpSpPr>
          <p:cNvPr id="144" name="Google Shape;144;p15"/>
          <p:cNvGrpSpPr/>
          <p:nvPr/>
        </p:nvGrpSpPr>
        <p:grpSpPr>
          <a:xfrm>
            <a:off x="-1870949" y="-2015865"/>
            <a:ext cx="12501888" cy="9499587"/>
            <a:chOff x="-1870949" y="-2015865"/>
            <a:chExt cx="12501888" cy="9499587"/>
          </a:xfrm>
        </p:grpSpPr>
        <p:sp>
          <p:nvSpPr>
            <p:cNvPr id="145" name="Google Shape;145;p15"/>
            <p:cNvSpPr/>
            <p:nvPr/>
          </p:nvSpPr>
          <p:spPr>
            <a:xfrm rot="-336564">
              <a:off x="7679458" y="3275364"/>
              <a:ext cx="2408737" cy="2597003"/>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5"/>
            <p:cNvSpPr/>
            <p:nvPr/>
          </p:nvSpPr>
          <p:spPr>
            <a:xfrm rot="-336564">
              <a:off x="8146698" y="3440311"/>
              <a:ext cx="2348804" cy="2847919"/>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5"/>
            <p:cNvSpPr/>
            <p:nvPr/>
          </p:nvSpPr>
          <p:spPr>
            <a:xfrm rot="-336564">
              <a:off x="7783010" y="3457006"/>
              <a:ext cx="2715127" cy="2850293"/>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5"/>
            <p:cNvSpPr/>
            <p:nvPr/>
          </p:nvSpPr>
          <p:spPr>
            <a:xfrm rot="10463436">
              <a:off x="8101045" y="-1455062"/>
              <a:ext cx="2408737" cy="2597003"/>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5"/>
            <p:cNvSpPr/>
            <p:nvPr/>
          </p:nvSpPr>
          <p:spPr>
            <a:xfrm rot="10463436">
              <a:off x="7693739" y="-1870925"/>
              <a:ext cx="2348804" cy="2847919"/>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5"/>
            <p:cNvSpPr/>
            <p:nvPr/>
          </p:nvSpPr>
          <p:spPr>
            <a:xfrm rot="10463436">
              <a:off x="7691103" y="-1889993"/>
              <a:ext cx="2715127" cy="2850293"/>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5"/>
            <p:cNvSpPr/>
            <p:nvPr/>
          </p:nvSpPr>
          <p:spPr>
            <a:xfrm rot="-336564">
              <a:off x="-1374459" y="4490863"/>
              <a:ext cx="2348804" cy="2847919"/>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5"/>
            <p:cNvSpPr/>
            <p:nvPr/>
          </p:nvSpPr>
          <p:spPr>
            <a:xfrm rot="-336564">
              <a:off x="-1738147" y="4507557"/>
              <a:ext cx="2715127" cy="2850293"/>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3" name="Google Shape;153;p15"/>
          <p:cNvSpPr txBox="1">
            <a:spLocks noGrp="1"/>
          </p:cNvSpPr>
          <p:nvPr>
            <p:ph type="title"/>
          </p:nvPr>
        </p:nvSpPr>
        <p:spPr>
          <a:xfrm>
            <a:off x="1996975" y="539500"/>
            <a:ext cx="5150100" cy="431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300"/>
              <a:buNone/>
              <a:defRPr sz="2800"/>
            </a:lvl1pPr>
            <a:lvl2pPr lvl="1" algn="ctr" rtl="0">
              <a:spcBef>
                <a:spcPts val="0"/>
              </a:spcBef>
              <a:spcAft>
                <a:spcPts val="0"/>
              </a:spcAft>
              <a:buSzPts val="3300"/>
              <a:buNone/>
              <a:defRPr/>
            </a:lvl2pPr>
            <a:lvl3pPr lvl="2" algn="ctr" rtl="0">
              <a:spcBef>
                <a:spcPts val="0"/>
              </a:spcBef>
              <a:spcAft>
                <a:spcPts val="0"/>
              </a:spcAft>
              <a:buSzPts val="3300"/>
              <a:buNone/>
              <a:defRPr/>
            </a:lvl3pPr>
            <a:lvl4pPr lvl="3" algn="ctr" rtl="0">
              <a:spcBef>
                <a:spcPts val="0"/>
              </a:spcBef>
              <a:spcAft>
                <a:spcPts val="0"/>
              </a:spcAft>
              <a:buSzPts val="3300"/>
              <a:buNone/>
              <a:defRPr/>
            </a:lvl4pPr>
            <a:lvl5pPr lvl="4" algn="ctr" rtl="0">
              <a:spcBef>
                <a:spcPts val="0"/>
              </a:spcBef>
              <a:spcAft>
                <a:spcPts val="0"/>
              </a:spcAft>
              <a:buSzPts val="3300"/>
              <a:buNone/>
              <a:defRPr/>
            </a:lvl5pPr>
            <a:lvl6pPr lvl="5" algn="ctr" rtl="0">
              <a:spcBef>
                <a:spcPts val="0"/>
              </a:spcBef>
              <a:spcAft>
                <a:spcPts val="0"/>
              </a:spcAft>
              <a:buSzPts val="3300"/>
              <a:buNone/>
              <a:defRPr/>
            </a:lvl6pPr>
            <a:lvl7pPr lvl="6" algn="ctr" rtl="0">
              <a:spcBef>
                <a:spcPts val="0"/>
              </a:spcBef>
              <a:spcAft>
                <a:spcPts val="0"/>
              </a:spcAft>
              <a:buSzPts val="3300"/>
              <a:buNone/>
              <a:defRPr/>
            </a:lvl7pPr>
            <a:lvl8pPr lvl="7" algn="ctr" rtl="0">
              <a:spcBef>
                <a:spcPts val="0"/>
              </a:spcBef>
              <a:spcAft>
                <a:spcPts val="0"/>
              </a:spcAft>
              <a:buSzPts val="3300"/>
              <a:buNone/>
              <a:defRPr/>
            </a:lvl8pPr>
            <a:lvl9pPr lvl="8" algn="ctr" rtl="0">
              <a:spcBef>
                <a:spcPts val="0"/>
              </a:spcBef>
              <a:spcAft>
                <a:spcPts val="0"/>
              </a:spcAft>
              <a:buSzPts val="3300"/>
              <a:buNone/>
              <a:defRPr/>
            </a:lvl9pPr>
          </a:lstStyle>
          <a:p>
            <a:endParaRPr/>
          </a:p>
        </p:txBody>
      </p:sp>
      <p:sp>
        <p:nvSpPr>
          <p:cNvPr id="154" name="Google Shape;154;p15"/>
          <p:cNvSpPr txBox="1">
            <a:spLocks noGrp="1"/>
          </p:cNvSpPr>
          <p:nvPr>
            <p:ph type="subTitle" idx="1"/>
          </p:nvPr>
        </p:nvSpPr>
        <p:spPr>
          <a:xfrm>
            <a:off x="1573800" y="1470499"/>
            <a:ext cx="2680200" cy="359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100"/>
              <a:buNone/>
              <a:defRPr sz="1800">
                <a:solidFill>
                  <a:schemeClr val="accent5"/>
                </a:solidFill>
                <a:latin typeface="Abel"/>
                <a:ea typeface="Abel"/>
                <a:cs typeface="Abel"/>
                <a:sym typeface="Abe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55" name="Google Shape;155;p15"/>
          <p:cNvSpPr txBox="1">
            <a:spLocks noGrp="1"/>
          </p:cNvSpPr>
          <p:nvPr>
            <p:ph type="subTitle" idx="2"/>
          </p:nvPr>
        </p:nvSpPr>
        <p:spPr>
          <a:xfrm>
            <a:off x="1573800" y="1638475"/>
            <a:ext cx="2680200" cy="735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56" name="Google Shape;156;p15"/>
          <p:cNvSpPr txBox="1">
            <a:spLocks noGrp="1"/>
          </p:cNvSpPr>
          <p:nvPr>
            <p:ph type="title" idx="3" hasCustomPrompt="1"/>
          </p:nvPr>
        </p:nvSpPr>
        <p:spPr>
          <a:xfrm>
            <a:off x="718284" y="1405861"/>
            <a:ext cx="957300" cy="5766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000"/>
              <a:buNone/>
              <a:defRPr sz="4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157" name="Google Shape;157;p15"/>
          <p:cNvSpPr txBox="1">
            <a:spLocks noGrp="1"/>
          </p:cNvSpPr>
          <p:nvPr>
            <p:ph type="subTitle" idx="4"/>
          </p:nvPr>
        </p:nvSpPr>
        <p:spPr>
          <a:xfrm>
            <a:off x="1573800" y="2591424"/>
            <a:ext cx="2680200" cy="359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100"/>
              <a:buNone/>
              <a:defRPr sz="1800">
                <a:solidFill>
                  <a:schemeClr val="accent5"/>
                </a:solidFill>
                <a:latin typeface="Abel"/>
                <a:ea typeface="Abel"/>
                <a:cs typeface="Abel"/>
                <a:sym typeface="Abe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58" name="Google Shape;158;p15"/>
          <p:cNvSpPr txBox="1">
            <a:spLocks noGrp="1"/>
          </p:cNvSpPr>
          <p:nvPr>
            <p:ph type="subTitle" idx="5"/>
          </p:nvPr>
        </p:nvSpPr>
        <p:spPr>
          <a:xfrm>
            <a:off x="1573800" y="2759400"/>
            <a:ext cx="2680200" cy="735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59" name="Google Shape;159;p15"/>
          <p:cNvSpPr txBox="1">
            <a:spLocks noGrp="1"/>
          </p:cNvSpPr>
          <p:nvPr>
            <p:ph type="title" idx="6" hasCustomPrompt="1"/>
          </p:nvPr>
        </p:nvSpPr>
        <p:spPr>
          <a:xfrm>
            <a:off x="718284" y="2526786"/>
            <a:ext cx="957300" cy="5766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000"/>
              <a:buNone/>
              <a:defRPr sz="4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160" name="Google Shape;160;p15"/>
          <p:cNvSpPr txBox="1">
            <a:spLocks noGrp="1"/>
          </p:cNvSpPr>
          <p:nvPr>
            <p:ph type="subTitle" idx="7"/>
          </p:nvPr>
        </p:nvSpPr>
        <p:spPr>
          <a:xfrm>
            <a:off x="1573800" y="3712349"/>
            <a:ext cx="2680200" cy="359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100"/>
              <a:buNone/>
              <a:defRPr sz="1800">
                <a:solidFill>
                  <a:schemeClr val="accent5"/>
                </a:solidFill>
                <a:latin typeface="Abel"/>
                <a:ea typeface="Abel"/>
                <a:cs typeface="Abel"/>
                <a:sym typeface="Abe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61" name="Google Shape;161;p15"/>
          <p:cNvSpPr txBox="1">
            <a:spLocks noGrp="1"/>
          </p:cNvSpPr>
          <p:nvPr>
            <p:ph type="subTitle" idx="8"/>
          </p:nvPr>
        </p:nvSpPr>
        <p:spPr>
          <a:xfrm>
            <a:off x="1573800" y="3880325"/>
            <a:ext cx="2680200" cy="735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62" name="Google Shape;162;p15"/>
          <p:cNvSpPr txBox="1">
            <a:spLocks noGrp="1"/>
          </p:cNvSpPr>
          <p:nvPr>
            <p:ph type="title" idx="9" hasCustomPrompt="1"/>
          </p:nvPr>
        </p:nvSpPr>
        <p:spPr>
          <a:xfrm>
            <a:off x="718284" y="3647711"/>
            <a:ext cx="957300" cy="5766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000"/>
              <a:buNone/>
              <a:defRPr sz="4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163" name="Google Shape;163;p15"/>
          <p:cNvSpPr txBox="1">
            <a:spLocks noGrp="1"/>
          </p:cNvSpPr>
          <p:nvPr>
            <p:ph type="subTitle" idx="13"/>
          </p:nvPr>
        </p:nvSpPr>
        <p:spPr>
          <a:xfrm>
            <a:off x="5261925" y="1470499"/>
            <a:ext cx="2680200" cy="359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100"/>
              <a:buNone/>
              <a:defRPr sz="1800">
                <a:solidFill>
                  <a:schemeClr val="accent5"/>
                </a:solidFill>
                <a:latin typeface="Abel"/>
                <a:ea typeface="Abel"/>
                <a:cs typeface="Abel"/>
                <a:sym typeface="Abe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64" name="Google Shape;164;p15"/>
          <p:cNvSpPr txBox="1">
            <a:spLocks noGrp="1"/>
          </p:cNvSpPr>
          <p:nvPr>
            <p:ph type="subTitle" idx="14"/>
          </p:nvPr>
        </p:nvSpPr>
        <p:spPr>
          <a:xfrm>
            <a:off x="5261925" y="1638475"/>
            <a:ext cx="2680200" cy="735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65" name="Google Shape;165;p15"/>
          <p:cNvSpPr txBox="1">
            <a:spLocks noGrp="1"/>
          </p:cNvSpPr>
          <p:nvPr>
            <p:ph type="title" idx="15" hasCustomPrompt="1"/>
          </p:nvPr>
        </p:nvSpPr>
        <p:spPr>
          <a:xfrm>
            <a:off x="4406409" y="1405861"/>
            <a:ext cx="957300" cy="5766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000"/>
              <a:buNone/>
              <a:defRPr sz="4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166" name="Google Shape;166;p15"/>
          <p:cNvSpPr txBox="1">
            <a:spLocks noGrp="1"/>
          </p:cNvSpPr>
          <p:nvPr>
            <p:ph type="subTitle" idx="16"/>
          </p:nvPr>
        </p:nvSpPr>
        <p:spPr>
          <a:xfrm>
            <a:off x="5261925" y="2591424"/>
            <a:ext cx="2680200" cy="359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100"/>
              <a:buNone/>
              <a:defRPr sz="1800">
                <a:solidFill>
                  <a:schemeClr val="accent5"/>
                </a:solidFill>
                <a:latin typeface="Abel"/>
                <a:ea typeface="Abel"/>
                <a:cs typeface="Abel"/>
                <a:sym typeface="Abe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67" name="Google Shape;167;p15"/>
          <p:cNvSpPr txBox="1">
            <a:spLocks noGrp="1"/>
          </p:cNvSpPr>
          <p:nvPr>
            <p:ph type="subTitle" idx="17"/>
          </p:nvPr>
        </p:nvSpPr>
        <p:spPr>
          <a:xfrm>
            <a:off x="5261925" y="2759400"/>
            <a:ext cx="2680200" cy="735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68" name="Google Shape;168;p15"/>
          <p:cNvSpPr txBox="1">
            <a:spLocks noGrp="1"/>
          </p:cNvSpPr>
          <p:nvPr>
            <p:ph type="title" idx="18" hasCustomPrompt="1"/>
          </p:nvPr>
        </p:nvSpPr>
        <p:spPr>
          <a:xfrm>
            <a:off x="4406409" y="2526786"/>
            <a:ext cx="957300" cy="5766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000"/>
              <a:buNone/>
              <a:defRPr sz="4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169" name="Google Shape;169;p15"/>
          <p:cNvSpPr txBox="1">
            <a:spLocks noGrp="1"/>
          </p:cNvSpPr>
          <p:nvPr>
            <p:ph type="subTitle" idx="19"/>
          </p:nvPr>
        </p:nvSpPr>
        <p:spPr>
          <a:xfrm>
            <a:off x="5261925" y="3712349"/>
            <a:ext cx="2680200" cy="359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100"/>
              <a:buNone/>
              <a:defRPr sz="1800">
                <a:solidFill>
                  <a:schemeClr val="accent5"/>
                </a:solidFill>
                <a:latin typeface="Abel"/>
                <a:ea typeface="Abel"/>
                <a:cs typeface="Abel"/>
                <a:sym typeface="Abe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70" name="Google Shape;170;p15"/>
          <p:cNvSpPr txBox="1">
            <a:spLocks noGrp="1"/>
          </p:cNvSpPr>
          <p:nvPr>
            <p:ph type="subTitle" idx="20"/>
          </p:nvPr>
        </p:nvSpPr>
        <p:spPr>
          <a:xfrm>
            <a:off x="5261925" y="3880325"/>
            <a:ext cx="2680200" cy="735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71" name="Google Shape;171;p15"/>
          <p:cNvSpPr txBox="1">
            <a:spLocks noGrp="1"/>
          </p:cNvSpPr>
          <p:nvPr>
            <p:ph type="title" idx="21" hasCustomPrompt="1"/>
          </p:nvPr>
        </p:nvSpPr>
        <p:spPr>
          <a:xfrm>
            <a:off x="4406409" y="3647711"/>
            <a:ext cx="957300" cy="5766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000"/>
              <a:buNone/>
              <a:defRPr sz="4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hree columns">
  <p:cSld name="CUSTOM_1">
    <p:spTree>
      <p:nvGrpSpPr>
        <p:cNvPr id="1" name="Shape 172"/>
        <p:cNvGrpSpPr/>
        <p:nvPr/>
      </p:nvGrpSpPr>
      <p:grpSpPr>
        <a:xfrm>
          <a:off x="0" y="0"/>
          <a:ext cx="0" cy="0"/>
          <a:chOff x="0" y="0"/>
          <a:chExt cx="0" cy="0"/>
        </a:xfrm>
      </p:grpSpPr>
      <p:grpSp>
        <p:nvGrpSpPr>
          <p:cNvPr id="173" name="Google Shape;173;p16"/>
          <p:cNvGrpSpPr/>
          <p:nvPr/>
        </p:nvGrpSpPr>
        <p:grpSpPr>
          <a:xfrm>
            <a:off x="-2027980" y="-2596320"/>
            <a:ext cx="14549688" cy="10668394"/>
            <a:chOff x="-2027980" y="-2596320"/>
            <a:chExt cx="14549688" cy="10668394"/>
          </a:xfrm>
        </p:grpSpPr>
        <p:grpSp>
          <p:nvGrpSpPr>
            <p:cNvPr id="174" name="Google Shape;174;p16"/>
            <p:cNvGrpSpPr/>
            <p:nvPr/>
          </p:nvGrpSpPr>
          <p:grpSpPr>
            <a:xfrm rot="2219984">
              <a:off x="-1194691" y="3296805"/>
              <a:ext cx="3796561" cy="4039571"/>
              <a:chOff x="7558301" y="3163860"/>
              <a:chExt cx="3072638" cy="3269311"/>
            </a:xfrm>
          </p:grpSpPr>
          <p:sp>
            <p:nvSpPr>
              <p:cNvPr id="175" name="Google Shape;175;p16"/>
              <p:cNvSpPr/>
              <p:nvPr/>
            </p:nvSpPr>
            <p:spPr>
              <a:xfrm rot="-336564">
                <a:off x="7679458" y="3275364"/>
                <a:ext cx="2408737" cy="2597003"/>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6"/>
              <p:cNvSpPr/>
              <p:nvPr/>
            </p:nvSpPr>
            <p:spPr>
              <a:xfrm rot="-336564">
                <a:off x="8146698" y="3440311"/>
                <a:ext cx="2348804" cy="2847919"/>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6"/>
              <p:cNvSpPr/>
              <p:nvPr/>
            </p:nvSpPr>
            <p:spPr>
              <a:xfrm rot="-336564">
                <a:off x="7783010" y="3457006"/>
                <a:ext cx="2715127" cy="2850293"/>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8" name="Google Shape;178;p16"/>
            <p:cNvGrpSpPr/>
            <p:nvPr/>
          </p:nvGrpSpPr>
          <p:grpSpPr>
            <a:xfrm rot="2219984">
              <a:off x="7891859" y="-1860620"/>
              <a:ext cx="3796561" cy="4039571"/>
              <a:chOff x="7558301" y="3163860"/>
              <a:chExt cx="3072638" cy="3269311"/>
            </a:xfrm>
          </p:grpSpPr>
          <p:sp>
            <p:nvSpPr>
              <p:cNvPr id="179" name="Google Shape;179;p16"/>
              <p:cNvSpPr/>
              <p:nvPr/>
            </p:nvSpPr>
            <p:spPr>
              <a:xfrm rot="-336564">
                <a:off x="7679458" y="3275364"/>
                <a:ext cx="2408737" cy="2597003"/>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6"/>
              <p:cNvSpPr/>
              <p:nvPr/>
            </p:nvSpPr>
            <p:spPr>
              <a:xfrm rot="-336564">
                <a:off x="8146698" y="3440311"/>
                <a:ext cx="2348804" cy="2847919"/>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6"/>
              <p:cNvSpPr/>
              <p:nvPr/>
            </p:nvSpPr>
            <p:spPr>
              <a:xfrm rot="-336564">
                <a:off x="7783010" y="3457006"/>
                <a:ext cx="2715127" cy="2850293"/>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82" name="Google Shape;182;p16"/>
          <p:cNvSpPr txBox="1">
            <a:spLocks noGrp="1"/>
          </p:cNvSpPr>
          <p:nvPr>
            <p:ph type="subTitle" idx="1"/>
          </p:nvPr>
        </p:nvSpPr>
        <p:spPr>
          <a:xfrm>
            <a:off x="3397475" y="2494871"/>
            <a:ext cx="2349000" cy="359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100"/>
              <a:buNone/>
              <a:defRPr sz="1800">
                <a:solidFill>
                  <a:schemeClr val="accent5"/>
                </a:solidFill>
                <a:latin typeface="Abel"/>
                <a:ea typeface="Abel"/>
                <a:cs typeface="Abel"/>
                <a:sym typeface="Abe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83" name="Google Shape;183;p16"/>
          <p:cNvSpPr txBox="1">
            <a:spLocks noGrp="1"/>
          </p:cNvSpPr>
          <p:nvPr>
            <p:ph type="subTitle" idx="2"/>
          </p:nvPr>
        </p:nvSpPr>
        <p:spPr>
          <a:xfrm>
            <a:off x="3397475" y="2688300"/>
            <a:ext cx="2349000" cy="1018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84" name="Google Shape;184;p16"/>
          <p:cNvSpPr txBox="1">
            <a:spLocks noGrp="1"/>
          </p:cNvSpPr>
          <p:nvPr>
            <p:ph type="subTitle" idx="3"/>
          </p:nvPr>
        </p:nvSpPr>
        <p:spPr>
          <a:xfrm>
            <a:off x="819875" y="2494871"/>
            <a:ext cx="2349000" cy="359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100"/>
              <a:buNone/>
              <a:defRPr sz="1800">
                <a:solidFill>
                  <a:schemeClr val="accent5"/>
                </a:solidFill>
                <a:latin typeface="Abel"/>
                <a:ea typeface="Abel"/>
                <a:cs typeface="Abel"/>
                <a:sym typeface="Abe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85" name="Google Shape;185;p16"/>
          <p:cNvSpPr txBox="1">
            <a:spLocks noGrp="1"/>
          </p:cNvSpPr>
          <p:nvPr>
            <p:ph type="subTitle" idx="4"/>
          </p:nvPr>
        </p:nvSpPr>
        <p:spPr>
          <a:xfrm>
            <a:off x="819875" y="2688300"/>
            <a:ext cx="2349000" cy="1018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86" name="Google Shape;186;p16"/>
          <p:cNvSpPr txBox="1">
            <a:spLocks noGrp="1"/>
          </p:cNvSpPr>
          <p:nvPr>
            <p:ph type="subTitle" idx="5"/>
          </p:nvPr>
        </p:nvSpPr>
        <p:spPr>
          <a:xfrm>
            <a:off x="5975075" y="2494871"/>
            <a:ext cx="2349000" cy="359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100"/>
              <a:buNone/>
              <a:defRPr sz="1800">
                <a:solidFill>
                  <a:schemeClr val="accent5"/>
                </a:solidFill>
                <a:latin typeface="Abel"/>
                <a:ea typeface="Abel"/>
                <a:cs typeface="Abel"/>
                <a:sym typeface="Abe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87" name="Google Shape;187;p16"/>
          <p:cNvSpPr txBox="1">
            <a:spLocks noGrp="1"/>
          </p:cNvSpPr>
          <p:nvPr>
            <p:ph type="subTitle" idx="6"/>
          </p:nvPr>
        </p:nvSpPr>
        <p:spPr>
          <a:xfrm>
            <a:off x="5975075" y="2688300"/>
            <a:ext cx="2349000" cy="1018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88" name="Google Shape;188;p16"/>
          <p:cNvSpPr txBox="1">
            <a:spLocks noGrp="1"/>
          </p:cNvSpPr>
          <p:nvPr>
            <p:ph type="title"/>
          </p:nvPr>
        </p:nvSpPr>
        <p:spPr>
          <a:xfrm>
            <a:off x="1996975" y="539500"/>
            <a:ext cx="5150100" cy="431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300"/>
              <a:buNone/>
              <a:defRPr sz="2800"/>
            </a:lvl1pPr>
            <a:lvl2pPr lvl="1" algn="ctr" rtl="0">
              <a:spcBef>
                <a:spcPts val="0"/>
              </a:spcBef>
              <a:spcAft>
                <a:spcPts val="0"/>
              </a:spcAft>
              <a:buSzPts val="3300"/>
              <a:buNone/>
              <a:defRPr/>
            </a:lvl2pPr>
            <a:lvl3pPr lvl="2" algn="ctr" rtl="0">
              <a:spcBef>
                <a:spcPts val="0"/>
              </a:spcBef>
              <a:spcAft>
                <a:spcPts val="0"/>
              </a:spcAft>
              <a:buSzPts val="3300"/>
              <a:buNone/>
              <a:defRPr/>
            </a:lvl3pPr>
            <a:lvl4pPr lvl="3" algn="ctr" rtl="0">
              <a:spcBef>
                <a:spcPts val="0"/>
              </a:spcBef>
              <a:spcAft>
                <a:spcPts val="0"/>
              </a:spcAft>
              <a:buSzPts val="3300"/>
              <a:buNone/>
              <a:defRPr/>
            </a:lvl4pPr>
            <a:lvl5pPr lvl="4" algn="ctr" rtl="0">
              <a:spcBef>
                <a:spcPts val="0"/>
              </a:spcBef>
              <a:spcAft>
                <a:spcPts val="0"/>
              </a:spcAft>
              <a:buSzPts val="3300"/>
              <a:buNone/>
              <a:defRPr/>
            </a:lvl5pPr>
            <a:lvl6pPr lvl="5" algn="ctr" rtl="0">
              <a:spcBef>
                <a:spcPts val="0"/>
              </a:spcBef>
              <a:spcAft>
                <a:spcPts val="0"/>
              </a:spcAft>
              <a:buSzPts val="3300"/>
              <a:buNone/>
              <a:defRPr/>
            </a:lvl6pPr>
            <a:lvl7pPr lvl="6" algn="ctr" rtl="0">
              <a:spcBef>
                <a:spcPts val="0"/>
              </a:spcBef>
              <a:spcAft>
                <a:spcPts val="0"/>
              </a:spcAft>
              <a:buSzPts val="3300"/>
              <a:buNone/>
              <a:defRPr/>
            </a:lvl7pPr>
            <a:lvl8pPr lvl="7" algn="ctr" rtl="0">
              <a:spcBef>
                <a:spcPts val="0"/>
              </a:spcBef>
              <a:spcAft>
                <a:spcPts val="0"/>
              </a:spcAft>
              <a:buSzPts val="3300"/>
              <a:buNone/>
              <a:defRPr/>
            </a:lvl8pPr>
            <a:lvl9pPr lvl="8" algn="ctr" rtl="0">
              <a:spcBef>
                <a:spcPts val="0"/>
              </a:spcBef>
              <a:spcAft>
                <a:spcPts val="0"/>
              </a:spcAft>
              <a:buSzPts val="3300"/>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four columns">
  <p:cSld name="CUSTOM_7">
    <p:spTree>
      <p:nvGrpSpPr>
        <p:cNvPr id="1" name="Shape 189"/>
        <p:cNvGrpSpPr/>
        <p:nvPr/>
      </p:nvGrpSpPr>
      <p:grpSpPr>
        <a:xfrm>
          <a:off x="0" y="0"/>
          <a:ext cx="0" cy="0"/>
          <a:chOff x="0" y="0"/>
          <a:chExt cx="0" cy="0"/>
        </a:xfrm>
      </p:grpSpPr>
      <p:grpSp>
        <p:nvGrpSpPr>
          <p:cNvPr id="190" name="Google Shape;190;p17"/>
          <p:cNvGrpSpPr/>
          <p:nvPr/>
        </p:nvGrpSpPr>
        <p:grpSpPr>
          <a:xfrm>
            <a:off x="-3621963" y="-1003613"/>
            <a:ext cx="14748864" cy="9515698"/>
            <a:chOff x="-3621963" y="-1003613"/>
            <a:chExt cx="14748864" cy="9515698"/>
          </a:xfrm>
        </p:grpSpPr>
        <p:sp>
          <p:nvSpPr>
            <p:cNvPr id="191" name="Google Shape;191;p17"/>
            <p:cNvSpPr/>
            <p:nvPr/>
          </p:nvSpPr>
          <p:spPr>
            <a:xfrm>
              <a:off x="-2981249" y="4185615"/>
              <a:ext cx="3844172" cy="4035545"/>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7"/>
            <p:cNvSpPr/>
            <p:nvPr/>
          </p:nvSpPr>
          <p:spPr>
            <a:xfrm rot="5114100">
              <a:off x="8678084" y="-994810"/>
              <a:ext cx="2215747" cy="2388928"/>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7"/>
            <p:cNvSpPr/>
            <p:nvPr/>
          </p:nvSpPr>
          <p:spPr>
            <a:xfrm rot="5114100">
              <a:off x="8650417" y="-715298"/>
              <a:ext cx="2160615" cy="2619741"/>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7"/>
            <p:cNvSpPr/>
            <p:nvPr/>
          </p:nvSpPr>
          <p:spPr>
            <a:xfrm rot="5114100">
              <a:off x="8467940" y="-882708"/>
              <a:ext cx="2497588" cy="2621924"/>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7"/>
            <p:cNvSpPr/>
            <p:nvPr/>
          </p:nvSpPr>
          <p:spPr>
            <a:xfrm rot="1430265">
              <a:off x="-3029963" y="3507636"/>
              <a:ext cx="3378707" cy="3642785"/>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7"/>
            <p:cNvSpPr/>
            <p:nvPr/>
          </p:nvSpPr>
          <p:spPr>
            <a:xfrm rot="1430265">
              <a:off x="-2686314" y="4021970"/>
              <a:ext cx="3294638" cy="3994742"/>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7" name="Google Shape;197;p17"/>
          <p:cNvSpPr txBox="1">
            <a:spLocks noGrp="1"/>
          </p:cNvSpPr>
          <p:nvPr>
            <p:ph type="title"/>
          </p:nvPr>
        </p:nvSpPr>
        <p:spPr>
          <a:xfrm>
            <a:off x="1996975" y="539500"/>
            <a:ext cx="5150100" cy="431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300"/>
              <a:buNone/>
              <a:defRPr sz="2800"/>
            </a:lvl1pPr>
            <a:lvl2pPr lvl="1" algn="ctr" rtl="0">
              <a:spcBef>
                <a:spcPts val="0"/>
              </a:spcBef>
              <a:spcAft>
                <a:spcPts val="0"/>
              </a:spcAft>
              <a:buSzPts val="3300"/>
              <a:buNone/>
              <a:defRPr/>
            </a:lvl2pPr>
            <a:lvl3pPr lvl="2" algn="ctr" rtl="0">
              <a:spcBef>
                <a:spcPts val="0"/>
              </a:spcBef>
              <a:spcAft>
                <a:spcPts val="0"/>
              </a:spcAft>
              <a:buSzPts val="3300"/>
              <a:buNone/>
              <a:defRPr/>
            </a:lvl3pPr>
            <a:lvl4pPr lvl="3" algn="ctr" rtl="0">
              <a:spcBef>
                <a:spcPts val="0"/>
              </a:spcBef>
              <a:spcAft>
                <a:spcPts val="0"/>
              </a:spcAft>
              <a:buSzPts val="3300"/>
              <a:buNone/>
              <a:defRPr/>
            </a:lvl4pPr>
            <a:lvl5pPr lvl="4" algn="ctr" rtl="0">
              <a:spcBef>
                <a:spcPts val="0"/>
              </a:spcBef>
              <a:spcAft>
                <a:spcPts val="0"/>
              </a:spcAft>
              <a:buSzPts val="3300"/>
              <a:buNone/>
              <a:defRPr/>
            </a:lvl5pPr>
            <a:lvl6pPr lvl="5" algn="ctr" rtl="0">
              <a:spcBef>
                <a:spcPts val="0"/>
              </a:spcBef>
              <a:spcAft>
                <a:spcPts val="0"/>
              </a:spcAft>
              <a:buSzPts val="3300"/>
              <a:buNone/>
              <a:defRPr/>
            </a:lvl6pPr>
            <a:lvl7pPr lvl="6" algn="ctr" rtl="0">
              <a:spcBef>
                <a:spcPts val="0"/>
              </a:spcBef>
              <a:spcAft>
                <a:spcPts val="0"/>
              </a:spcAft>
              <a:buSzPts val="3300"/>
              <a:buNone/>
              <a:defRPr/>
            </a:lvl7pPr>
            <a:lvl8pPr lvl="7" algn="ctr" rtl="0">
              <a:spcBef>
                <a:spcPts val="0"/>
              </a:spcBef>
              <a:spcAft>
                <a:spcPts val="0"/>
              </a:spcAft>
              <a:buSzPts val="3300"/>
              <a:buNone/>
              <a:defRPr/>
            </a:lvl8pPr>
            <a:lvl9pPr lvl="8" algn="ctr" rtl="0">
              <a:spcBef>
                <a:spcPts val="0"/>
              </a:spcBef>
              <a:spcAft>
                <a:spcPts val="0"/>
              </a:spcAft>
              <a:buSzPts val="3300"/>
              <a:buNone/>
              <a:defRPr/>
            </a:lvl9pPr>
          </a:lstStyle>
          <a:p>
            <a:endParaRPr/>
          </a:p>
        </p:txBody>
      </p:sp>
      <p:sp>
        <p:nvSpPr>
          <p:cNvPr id="198" name="Google Shape;198;p17"/>
          <p:cNvSpPr txBox="1">
            <a:spLocks noGrp="1"/>
          </p:cNvSpPr>
          <p:nvPr>
            <p:ph type="subTitle" idx="1"/>
          </p:nvPr>
        </p:nvSpPr>
        <p:spPr>
          <a:xfrm>
            <a:off x="2117675" y="1629800"/>
            <a:ext cx="2200200" cy="359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100"/>
              <a:buNone/>
              <a:defRPr sz="1800">
                <a:solidFill>
                  <a:schemeClr val="accent5"/>
                </a:solidFill>
                <a:latin typeface="Abel"/>
                <a:ea typeface="Abel"/>
                <a:cs typeface="Abel"/>
                <a:sym typeface="Abe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99" name="Google Shape;199;p17"/>
          <p:cNvSpPr txBox="1">
            <a:spLocks noGrp="1"/>
          </p:cNvSpPr>
          <p:nvPr>
            <p:ph type="subTitle" idx="2"/>
          </p:nvPr>
        </p:nvSpPr>
        <p:spPr>
          <a:xfrm>
            <a:off x="2117675" y="1823228"/>
            <a:ext cx="2200200" cy="808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200" name="Google Shape;200;p17"/>
          <p:cNvSpPr txBox="1">
            <a:spLocks noGrp="1"/>
          </p:cNvSpPr>
          <p:nvPr>
            <p:ph type="subTitle" idx="3"/>
          </p:nvPr>
        </p:nvSpPr>
        <p:spPr>
          <a:xfrm>
            <a:off x="2117675" y="3087973"/>
            <a:ext cx="2200200" cy="359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100"/>
              <a:buNone/>
              <a:defRPr sz="1800">
                <a:solidFill>
                  <a:schemeClr val="accent5"/>
                </a:solidFill>
                <a:latin typeface="Abel"/>
                <a:ea typeface="Abel"/>
                <a:cs typeface="Abel"/>
                <a:sym typeface="Abe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201" name="Google Shape;201;p17"/>
          <p:cNvSpPr txBox="1">
            <a:spLocks noGrp="1"/>
          </p:cNvSpPr>
          <p:nvPr>
            <p:ph type="subTitle" idx="4"/>
          </p:nvPr>
        </p:nvSpPr>
        <p:spPr>
          <a:xfrm>
            <a:off x="2117675" y="3281401"/>
            <a:ext cx="2200200" cy="808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202" name="Google Shape;202;p17"/>
          <p:cNvSpPr txBox="1">
            <a:spLocks noGrp="1"/>
          </p:cNvSpPr>
          <p:nvPr>
            <p:ph type="subTitle" idx="5"/>
          </p:nvPr>
        </p:nvSpPr>
        <p:spPr>
          <a:xfrm>
            <a:off x="4825925" y="1629800"/>
            <a:ext cx="2200200" cy="3594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2100"/>
              <a:buNone/>
              <a:defRPr sz="1800">
                <a:solidFill>
                  <a:schemeClr val="accent5"/>
                </a:solidFill>
                <a:latin typeface="Abel"/>
                <a:ea typeface="Abel"/>
                <a:cs typeface="Abel"/>
                <a:sym typeface="Abel"/>
              </a:defRPr>
            </a:lvl1pPr>
            <a:lvl2pPr lvl="1" algn="r" rtl="0">
              <a:lnSpc>
                <a:spcPct val="100000"/>
              </a:lnSpc>
              <a:spcBef>
                <a:spcPts val="0"/>
              </a:spcBef>
              <a:spcAft>
                <a:spcPts val="0"/>
              </a:spcAft>
              <a:buSzPts val="2100"/>
              <a:buNone/>
              <a:defRPr sz="2100"/>
            </a:lvl2pPr>
            <a:lvl3pPr lvl="2" algn="r" rtl="0">
              <a:lnSpc>
                <a:spcPct val="100000"/>
              </a:lnSpc>
              <a:spcBef>
                <a:spcPts val="0"/>
              </a:spcBef>
              <a:spcAft>
                <a:spcPts val="0"/>
              </a:spcAft>
              <a:buSzPts val="2100"/>
              <a:buNone/>
              <a:defRPr sz="2100"/>
            </a:lvl3pPr>
            <a:lvl4pPr lvl="3" algn="r" rtl="0">
              <a:lnSpc>
                <a:spcPct val="100000"/>
              </a:lnSpc>
              <a:spcBef>
                <a:spcPts val="0"/>
              </a:spcBef>
              <a:spcAft>
                <a:spcPts val="0"/>
              </a:spcAft>
              <a:buSzPts val="2100"/>
              <a:buNone/>
              <a:defRPr sz="2100"/>
            </a:lvl4pPr>
            <a:lvl5pPr lvl="4" algn="r" rtl="0">
              <a:lnSpc>
                <a:spcPct val="100000"/>
              </a:lnSpc>
              <a:spcBef>
                <a:spcPts val="0"/>
              </a:spcBef>
              <a:spcAft>
                <a:spcPts val="0"/>
              </a:spcAft>
              <a:buSzPts val="2100"/>
              <a:buNone/>
              <a:defRPr sz="2100"/>
            </a:lvl5pPr>
            <a:lvl6pPr lvl="5" algn="r" rtl="0">
              <a:lnSpc>
                <a:spcPct val="100000"/>
              </a:lnSpc>
              <a:spcBef>
                <a:spcPts val="0"/>
              </a:spcBef>
              <a:spcAft>
                <a:spcPts val="0"/>
              </a:spcAft>
              <a:buSzPts val="2100"/>
              <a:buNone/>
              <a:defRPr sz="2100"/>
            </a:lvl6pPr>
            <a:lvl7pPr lvl="6" algn="r" rtl="0">
              <a:lnSpc>
                <a:spcPct val="100000"/>
              </a:lnSpc>
              <a:spcBef>
                <a:spcPts val="0"/>
              </a:spcBef>
              <a:spcAft>
                <a:spcPts val="0"/>
              </a:spcAft>
              <a:buSzPts val="2100"/>
              <a:buNone/>
              <a:defRPr sz="2100"/>
            </a:lvl7pPr>
            <a:lvl8pPr lvl="7" algn="r" rtl="0">
              <a:lnSpc>
                <a:spcPct val="100000"/>
              </a:lnSpc>
              <a:spcBef>
                <a:spcPts val="0"/>
              </a:spcBef>
              <a:spcAft>
                <a:spcPts val="0"/>
              </a:spcAft>
              <a:buSzPts val="2100"/>
              <a:buNone/>
              <a:defRPr sz="2100"/>
            </a:lvl8pPr>
            <a:lvl9pPr lvl="8" algn="r" rtl="0">
              <a:lnSpc>
                <a:spcPct val="100000"/>
              </a:lnSpc>
              <a:spcBef>
                <a:spcPts val="0"/>
              </a:spcBef>
              <a:spcAft>
                <a:spcPts val="0"/>
              </a:spcAft>
              <a:buSzPts val="2100"/>
              <a:buNone/>
              <a:defRPr sz="2100"/>
            </a:lvl9pPr>
          </a:lstStyle>
          <a:p>
            <a:endParaRPr/>
          </a:p>
        </p:txBody>
      </p:sp>
      <p:sp>
        <p:nvSpPr>
          <p:cNvPr id="203" name="Google Shape;203;p17"/>
          <p:cNvSpPr txBox="1">
            <a:spLocks noGrp="1"/>
          </p:cNvSpPr>
          <p:nvPr>
            <p:ph type="subTitle" idx="6"/>
          </p:nvPr>
        </p:nvSpPr>
        <p:spPr>
          <a:xfrm>
            <a:off x="4825925" y="1823228"/>
            <a:ext cx="2200200" cy="808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100"/>
              <a:buNone/>
              <a:defRPr/>
            </a:lvl1pPr>
            <a:lvl2pPr lvl="1" algn="r" rtl="0">
              <a:lnSpc>
                <a:spcPct val="100000"/>
              </a:lnSpc>
              <a:spcBef>
                <a:spcPts val="0"/>
              </a:spcBef>
              <a:spcAft>
                <a:spcPts val="0"/>
              </a:spcAft>
              <a:buSzPts val="2100"/>
              <a:buNone/>
              <a:defRPr sz="2100"/>
            </a:lvl2pPr>
            <a:lvl3pPr lvl="2" algn="r" rtl="0">
              <a:lnSpc>
                <a:spcPct val="100000"/>
              </a:lnSpc>
              <a:spcBef>
                <a:spcPts val="0"/>
              </a:spcBef>
              <a:spcAft>
                <a:spcPts val="0"/>
              </a:spcAft>
              <a:buSzPts val="2100"/>
              <a:buNone/>
              <a:defRPr sz="2100"/>
            </a:lvl3pPr>
            <a:lvl4pPr lvl="3" algn="r" rtl="0">
              <a:lnSpc>
                <a:spcPct val="100000"/>
              </a:lnSpc>
              <a:spcBef>
                <a:spcPts val="0"/>
              </a:spcBef>
              <a:spcAft>
                <a:spcPts val="0"/>
              </a:spcAft>
              <a:buSzPts val="2100"/>
              <a:buNone/>
              <a:defRPr sz="2100"/>
            </a:lvl4pPr>
            <a:lvl5pPr lvl="4" algn="r" rtl="0">
              <a:lnSpc>
                <a:spcPct val="100000"/>
              </a:lnSpc>
              <a:spcBef>
                <a:spcPts val="0"/>
              </a:spcBef>
              <a:spcAft>
                <a:spcPts val="0"/>
              </a:spcAft>
              <a:buSzPts val="2100"/>
              <a:buNone/>
              <a:defRPr sz="2100"/>
            </a:lvl5pPr>
            <a:lvl6pPr lvl="5" algn="r" rtl="0">
              <a:lnSpc>
                <a:spcPct val="100000"/>
              </a:lnSpc>
              <a:spcBef>
                <a:spcPts val="0"/>
              </a:spcBef>
              <a:spcAft>
                <a:spcPts val="0"/>
              </a:spcAft>
              <a:buSzPts val="2100"/>
              <a:buNone/>
              <a:defRPr sz="2100"/>
            </a:lvl6pPr>
            <a:lvl7pPr lvl="6" algn="r" rtl="0">
              <a:lnSpc>
                <a:spcPct val="100000"/>
              </a:lnSpc>
              <a:spcBef>
                <a:spcPts val="0"/>
              </a:spcBef>
              <a:spcAft>
                <a:spcPts val="0"/>
              </a:spcAft>
              <a:buSzPts val="2100"/>
              <a:buNone/>
              <a:defRPr sz="2100"/>
            </a:lvl7pPr>
            <a:lvl8pPr lvl="7" algn="r" rtl="0">
              <a:lnSpc>
                <a:spcPct val="100000"/>
              </a:lnSpc>
              <a:spcBef>
                <a:spcPts val="0"/>
              </a:spcBef>
              <a:spcAft>
                <a:spcPts val="0"/>
              </a:spcAft>
              <a:buSzPts val="2100"/>
              <a:buNone/>
              <a:defRPr sz="2100"/>
            </a:lvl8pPr>
            <a:lvl9pPr lvl="8" algn="r" rtl="0">
              <a:lnSpc>
                <a:spcPct val="100000"/>
              </a:lnSpc>
              <a:spcBef>
                <a:spcPts val="0"/>
              </a:spcBef>
              <a:spcAft>
                <a:spcPts val="0"/>
              </a:spcAft>
              <a:buSzPts val="2100"/>
              <a:buNone/>
              <a:defRPr sz="2100"/>
            </a:lvl9pPr>
          </a:lstStyle>
          <a:p>
            <a:endParaRPr/>
          </a:p>
        </p:txBody>
      </p:sp>
      <p:sp>
        <p:nvSpPr>
          <p:cNvPr id="204" name="Google Shape;204;p17"/>
          <p:cNvSpPr txBox="1">
            <a:spLocks noGrp="1"/>
          </p:cNvSpPr>
          <p:nvPr>
            <p:ph type="subTitle" idx="7"/>
          </p:nvPr>
        </p:nvSpPr>
        <p:spPr>
          <a:xfrm>
            <a:off x="4825925" y="3087973"/>
            <a:ext cx="2200200" cy="3594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2100"/>
              <a:buNone/>
              <a:defRPr sz="1800">
                <a:solidFill>
                  <a:schemeClr val="accent5"/>
                </a:solidFill>
                <a:latin typeface="Abel"/>
                <a:ea typeface="Abel"/>
                <a:cs typeface="Abel"/>
                <a:sym typeface="Abel"/>
              </a:defRPr>
            </a:lvl1pPr>
            <a:lvl2pPr lvl="1" algn="r" rtl="0">
              <a:lnSpc>
                <a:spcPct val="100000"/>
              </a:lnSpc>
              <a:spcBef>
                <a:spcPts val="0"/>
              </a:spcBef>
              <a:spcAft>
                <a:spcPts val="0"/>
              </a:spcAft>
              <a:buSzPts val="2100"/>
              <a:buNone/>
              <a:defRPr sz="2100"/>
            </a:lvl2pPr>
            <a:lvl3pPr lvl="2" algn="r" rtl="0">
              <a:lnSpc>
                <a:spcPct val="100000"/>
              </a:lnSpc>
              <a:spcBef>
                <a:spcPts val="0"/>
              </a:spcBef>
              <a:spcAft>
                <a:spcPts val="0"/>
              </a:spcAft>
              <a:buSzPts val="2100"/>
              <a:buNone/>
              <a:defRPr sz="2100"/>
            </a:lvl3pPr>
            <a:lvl4pPr lvl="3" algn="r" rtl="0">
              <a:lnSpc>
                <a:spcPct val="100000"/>
              </a:lnSpc>
              <a:spcBef>
                <a:spcPts val="0"/>
              </a:spcBef>
              <a:spcAft>
                <a:spcPts val="0"/>
              </a:spcAft>
              <a:buSzPts val="2100"/>
              <a:buNone/>
              <a:defRPr sz="2100"/>
            </a:lvl4pPr>
            <a:lvl5pPr lvl="4" algn="r" rtl="0">
              <a:lnSpc>
                <a:spcPct val="100000"/>
              </a:lnSpc>
              <a:spcBef>
                <a:spcPts val="0"/>
              </a:spcBef>
              <a:spcAft>
                <a:spcPts val="0"/>
              </a:spcAft>
              <a:buSzPts val="2100"/>
              <a:buNone/>
              <a:defRPr sz="2100"/>
            </a:lvl5pPr>
            <a:lvl6pPr lvl="5" algn="r" rtl="0">
              <a:lnSpc>
                <a:spcPct val="100000"/>
              </a:lnSpc>
              <a:spcBef>
                <a:spcPts val="0"/>
              </a:spcBef>
              <a:spcAft>
                <a:spcPts val="0"/>
              </a:spcAft>
              <a:buSzPts val="2100"/>
              <a:buNone/>
              <a:defRPr sz="2100"/>
            </a:lvl6pPr>
            <a:lvl7pPr lvl="6" algn="r" rtl="0">
              <a:lnSpc>
                <a:spcPct val="100000"/>
              </a:lnSpc>
              <a:spcBef>
                <a:spcPts val="0"/>
              </a:spcBef>
              <a:spcAft>
                <a:spcPts val="0"/>
              </a:spcAft>
              <a:buSzPts val="2100"/>
              <a:buNone/>
              <a:defRPr sz="2100"/>
            </a:lvl7pPr>
            <a:lvl8pPr lvl="7" algn="r" rtl="0">
              <a:lnSpc>
                <a:spcPct val="100000"/>
              </a:lnSpc>
              <a:spcBef>
                <a:spcPts val="0"/>
              </a:spcBef>
              <a:spcAft>
                <a:spcPts val="0"/>
              </a:spcAft>
              <a:buSzPts val="2100"/>
              <a:buNone/>
              <a:defRPr sz="2100"/>
            </a:lvl8pPr>
            <a:lvl9pPr lvl="8" algn="r" rtl="0">
              <a:lnSpc>
                <a:spcPct val="100000"/>
              </a:lnSpc>
              <a:spcBef>
                <a:spcPts val="0"/>
              </a:spcBef>
              <a:spcAft>
                <a:spcPts val="0"/>
              </a:spcAft>
              <a:buSzPts val="2100"/>
              <a:buNone/>
              <a:defRPr sz="2100"/>
            </a:lvl9pPr>
          </a:lstStyle>
          <a:p>
            <a:endParaRPr/>
          </a:p>
        </p:txBody>
      </p:sp>
      <p:sp>
        <p:nvSpPr>
          <p:cNvPr id="205" name="Google Shape;205;p17"/>
          <p:cNvSpPr txBox="1">
            <a:spLocks noGrp="1"/>
          </p:cNvSpPr>
          <p:nvPr>
            <p:ph type="subTitle" idx="8"/>
          </p:nvPr>
        </p:nvSpPr>
        <p:spPr>
          <a:xfrm>
            <a:off x="4825925" y="3281401"/>
            <a:ext cx="2200200" cy="808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100"/>
              <a:buNone/>
              <a:defRPr/>
            </a:lvl1pPr>
            <a:lvl2pPr lvl="1" algn="r" rtl="0">
              <a:lnSpc>
                <a:spcPct val="100000"/>
              </a:lnSpc>
              <a:spcBef>
                <a:spcPts val="0"/>
              </a:spcBef>
              <a:spcAft>
                <a:spcPts val="0"/>
              </a:spcAft>
              <a:buSzPts val="2100"/>
              <a:buNone/>
              <a:defRPr sz="2100"/>
            </a:lvl2pPr>
            <a:lvl3pPr lvl="2" algn="r" rtl="0">
              <a:lnSpc>
                <a:spcPct val="100000"/>
              </a:lnSpc>
              <a:spcBef>
                <a:spcPts val="0"/>
              </a:spcBef>
              <a:spcAft>
                <a:spcPts val="0"/>
              </a:spcAft>
              <a:buSzPts val="2100"/>
              <a:buNone/>
              <a:defRPr sz="2100"/>
            </a:lvl3pPr>
            <a:lvl4pPr lvl="3" algn="r" rtl="0">
              <a:lnSpc>
                <a:spcPct val="100000"/>
              </a:lnSpc>
              <a:spcBef>
                <a:spcPts val="0"/>
              </a:spcBef>
              <a:spcAft>
                <a:spcPts val="0"/>
              </a:spcAft>
              <a:buSzPts val="2100"/>
              <a:buNone/>
              <a:defRPr sz="2100"/>
            </a:lvl4pPr>
            <a:lvl5pPr lvl="4" algn="r" rtl="0">
              <a:lnSpc>
                <a:spcPct val="100000"/>
              </a:lnSpc>
              <a:spcBef>
                <a:spcPts val="0"/>
              </a:spcBef>
              <a:spcAft>
                <a:spcPts val="0"/>
              </a:spcAft>
              <a:buSzPts val="2100"/>
              <a:buNone/>
              <a:defRPr sz="2100"/>
            </a:lvl5pPr>
            <a:lvl6pPr lvl="5" algn="r" rtl="0">
              <a:lnSpc>
                <a:spcPct val="100000"/>
              </a:lnSpc>
              <a:spcBef>
                <a:spcPts val="0"/>
              </a:spcBef>
              <a:spcAft>
                <a:spcPts val="0"/>
              </a:spcAft>
              <a:buSzPts val="2100"/>
              <a:buNone/>
              <a:defRPr sz="2100"/>
            </a:lvl6pPr>
            <a:lvl7pPr lvl="6" algn="r" rtl="0">
              <a:lnSpc>
                <a:spcPct val="100000"/>
              </a:lnSpc>
              <a:spcBef>
                <a:spcPts val="0"/>
              </a:spcBef>
              <a:spcAft>
                <a:spcPts val="0"/>
              </a:spcAft>
              <a:buSzPts val="2100"/>
              <a:buNone/>
              <a:defRPr sz="2100"/>
            </a:lvl7pPr>
            <a:lvl8pPr lvl="7" algn="r" rtl="0">
              <a:lnSpc>
                <a:spcPct val="100000"/>
              </a:lnSpc>
              <a:spcBef>
                <a:spcPts val="0"/>
              </a:spcBef>
              <a:spcAft>
                <a:spcPts val="0"/>
              </a:spcAft>
              <a:buSzPts val="2100"/>
              <a:buNone/>
              <a:defRPr sz="2100"/>
            </a:lvl8pPr>
            <a:lvl9pPr lvl="8" algn="r" rtl="0">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ext right">
  <p:cSld name="CUSTOM_2">
    <p:spTree>
      <p:nvGrpSpPr>
        <p:cNvPr id="1" name="Shape 206"/>
        <p:cNvGrpSpPr/>
        <p:nvPr/>
      </p:nvGrpSpPr>
      <p:grpSpPr>
        <a:xfrm>
          <a:off x="0" y="0"/>
          <a:ext cx="0" cy="0"/>
          <a:chOff x="0" y="0"/>
          <a:chExt cx="0" cy="0"/>
        </a:xfrm>
      </p:grpSpPr>
      <p:sp>
        <p:nvSpPr>
          <p:cNvPr id="207" name="Google Shape;207;p18"/>
          <p:cNvSpPr txBox="1">
            <a:spLocks noGrp="1"/>
          </p:cNvSpPr>
          <p:nvPr>
            <p:ph type="title"/>
          </p:nvPr>
        </p:nvSpPr>
        <p:spPr>
          <a:xfrm>
            <a:off x="5439725" y="1726072"/>
            <a:ext cx="2846100" cy="4314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sz="3000"/>
            </a:lvl1pPr>
            <a:lvl2pPr lvl="1" rtl="0">
              <a:spcBef>
                <a:spcPts val="0"/>
              </a:spcBef>
              <a:spcAft>
                <a:spcPts val="0"/>
              </a:spcAft>
              <a:buSzPts val="3500"/>
              <a:buNone/>
              <a:defRPr sz="3500"/>
            </a:lvl2pPr>
            <a:lvl3pPr lvl="2" rtl="0">
              <a:spcBef>
                <a:spcPts val="0"/>
              </a:spcBef>
              <a:spcAft>
                <a:spcPts val="0"/>
              </a:spcAft>
              <a:buSzPts val="3500"/>
              <a:buNone/>
              <a:defRPr sz="3500"/>
            </a:lvl3pPr>
            <a:lvl4pPr lvl="3" rtl="0">
              <a:spcBef>
                <a:spcPts val="0"/>
              </a:spcBef>
              <a:spcAft>
                <a:spcPts val="0"/>
              </a:spcAft>
              <a:buSzPts val="3500"/>
              <a:buNone/>
              <a:defRPr sz="3500"/>
            </a:lvl4pPr>
            <a:lvl5pPr lvl="4" rtl="0">
              <a:spcBef>
                <a:spcPts val="0"/>
              </a:spcBef>
              <a:spcAft>
                <a:spcPts val="0"/>
              </a:spcAft>
              <a:buSzPts val="3500"/>
              <a:buNone/>
              <a:defRPr sz="3500"/>
            </a:lvl5pPr>
            <a:lvl6pPr lvl="5" rtl="0">
              <a:spcBef>
                <a:spcPts val="0"/>
              </a:spcBef>
              <a:spcAft>
                <a:spcPts val="0"/>
              </a:spcAft>
              <a:buSzPts val="3500"/>
              <a:buNone/>
              <a:defRPr sz="3500"/>
            </a:lvl6pPr>
            <a:lvl7pPr lvl="6" rtl="0">
              <a:spcBef>
                <a:spcPts val="0"/>
              </a:spcBef>
              <a:spcAft>
                <a:spcPts val="0"/>
              </a:spcAft>
              <a:buSzPts val="3500"/>
              <a:buNone/>
              <a:defRPr sz="3500"/>
            </a:lvl7pPr>
            <a:lvl8pPr lvl="7" rtl="0">
              <a:spcBef>
                <a:spcPts val="0"/>
              </a:spcBef>
              <a:spcAft>
                <a:spcPts val="0"/>
              </a:spcAft>
              <a:buSzPts val="3500"/>
              <a:buNone/>
              <a:defRPr sz="3500"/>
            </a:lvl8pPr>
            <a:lvl9pPr lvl="8" rtl="0">
              <a:spcBef>
                <a:spcPts val="0"/>
              </a:spcBef>
              <a:spcAft>
                <a:spcPts val="0"/>
              </a:spcAft>
              <a:buSzPts val="3500"/>
              <a:buNone/>
              <a:defRPr sz="3500"/>
            </a:lvl9pPr>
          </a:lstStyle>
          <a:p>
            <a:endParaRPr/>
          </a:p>
        </p:txBody>
      </p:sp>
      <p:grpSp>
        <p:nvGrpSpPr>
          <p:cNvPr id="208" name="Google Shape;208;p18"/>
          <p:cNvGrpSpPr/>
          <p:nvPr/>
        </p:nvGrpSpPr>
        <p:grpSpPr>
          <a:xfrm flipH="1">
            <a:off x="-1967333" y="-2924127"/>
            <a:ext cx="5436706" cy="5991674"/>
            <a:chOff x="5129250" y="-2537327"/>
            <a:chExt cx="5436706" cy="5991674"/>
          </a:xfrm>
        </p:grpSpPr>
        <p:sp>
          <p:nvSpPr>
            <p:cNvPr id="209" name="Google Shape;209;p18"/>
            <p:cNvSpPr/>
            <p:nvPr/>
          </p:nvSpPr>
          <p:spPr>
            <a:xfrm rot="1514338">
              <a:off x="5806126" y="-1910385"/>
              <a:ext cx="3844152" cy="4035524"/>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18"/>
            <p:cNvSpPr/>
            <p:nvPr/>
          </p:nvSpPr>
          <p:spPr>
            <a:xfrm rot="1430265">
              <a:off x="6184762" y="-1321502"/>
              <a:ext cx="3378707" cy="3642785"/>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8"/>
            <p:cNvSpPr/>
            <p:nvPr/>
          </p:nvSpPr>
          <p:spPr>
            <a:xfrm rot="1430265">
              <a:off x="6604611" y="-1035768"/>
              <a:ext cx="3294638" cy="3994742"/>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2" name="Google Shape;212;p18"/>
          <p:cNvGrpSpPr/>
          <p:nvPr/>
        </p:nvGrpSpPr>
        <p:grpSpPr>
          <a:xfrm flipH="1">
            <a:off x="3951018" y="2219348"/>
            <a:ext cx="5773513" cy="5606870"/>
            <a:chOff x="-2896958" y="1534023"/>
            <a:chExt cx="5773513" cy="5606870"/>
          </a:xfrm>
        </p:grpSpPr>
        <p:sp>
          <p:nvSpPr>
            <p:cNvPr id="213" name="Google Shape;213;p18"/>
            <p:cNvSpPr/>
            <p:nvPr/>
          </p:nvSpPr>
          <p:spPr>
            <a:xfrm rot="1514338">
              <a:off x="-2275832" y="2912408"/>
              <a:ext cx="3410358" cy="3676910"/>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18"/>
            <p:cNvSpPr/>
            <p:nvPr/>
          </p:nvSpPr>
          <p:spPr>
            <a:xfrm rot="1514338">
              <a:off x="-1152704" y="2271963"/>
              <a:ext cx="3325502" cy="4032164"/>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18"/>
            <p:cNvSpPr/>
            <p:nvPr/>
          </p:nvSpPr>
          <p:spPr>
            <a:xfrm rot="1514338">
              <a:off x="-1644474" y="2160965"/>
              <a:ext cx="3844152" cy="4035524"/>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6" name="Google Shape;216;p18"/>
          <p:cNvSpPr txBox="1">
            <a:spLocks noGrp="1"/>
          </p:cNvSpPr>
          <p:nvPr>
            <p:ph type="subTitle" idx="1"/>
          </p:nvPr>
        </p:nvSpPr>
        <p:spPr>
          <a:xfrm>
            <a:off x="5232875" y="2323535"/>
            <a:ext cx="3259800" cy="888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16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ext left">
  <p:cSld name="CUSTOM_2_1">
    <p:spTree>
      <p:nvGrpSpPr>
        <p:cNvPr id="1" name="Shape 217"/>
        <p:cNvGrpSpPr/>
        <p:nvPr/>
      </p:nvGrpSpPr>
      <p:grpSpPr>
        <a:xfrm>
          <a:off x="0" y="0"/>
          <a:ext cx="0" cy="0"/>
          <a:chOff x="0" y="0"/>
          <a:chExt cx="0" cy="0"/>
        </a:xfrm>
      </p:grpSpPr>
      <p:sp>
        <p:nvSpPr>
          <p:cNvPr id="218" name="Google Shape;218;p19"/>
          <p:cNvSpPr txBox="1">
            <a:spLocks noGrp="1"/>
          </p:cNvSpPr>
          <p:nvPr>
            <p:ph type="title"/>
          </p:nvPr>
        </p:nvSpPr>
        <p:spPr>
          <a:xfrm>
            <a:off x="872575" y="1726072"/>
            <a:ext cx="2846100" cy="4314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sz="3000"/>
            </a:lvl1pPr>
            <a:lvl2pPr lvl="1" rtl="0">
              <a:spcBef>
                <a:spcPts val="0"/>
              </a:spcBef>
              <a:spcAft>
                <a:spcPts val="0"/>
              </a:spcAft>
              <a:buSzPts val="3500"/>
              <a:buNone/>
              <a:defRPr sz="3500"/>
            </a:lvl2pPr>
            <a:lvl3pPr lvl="2" rtl="0">
              <a:spcBef>
                <a:spcPts val="0"/>
              </a:spcBef>
              <a:spcAft>
                <a:spcPts val="0"/>
              </a:spcAft>
              <a:buSzPts val="3500"/>
              <a:buNone/>
              <a:defRPr sz="3500"/>
            </a:lvl3pPr>
            <a:lvl4pPr lvl="3" rtl="0">
              <a:spcBef>
                <a:spcPts val="0"/>
              </a:spcBef>
              <a:spcAft>
                <a:spcPts val="0"/>
              </a:spcAft>
              <a:buSzPts val="3500"/>
              <a:buNone/>
              <a:defRPr sz="3500"/>
            </a:lvl4pPr>
            <a:lvl5pPr lvl="4" rtl="0">
              <a:spcBef>
                <a:spcPts val="0"/>
              </a:spcBef>
              <a:spcAft>
                <a:spcPts val="0"/>
              </a:spcAft>
              <a:buSzPts val="3500"/>
              <a:buNone/>
              <a:defRPr sz="3500"/>
            </a:lvl5pPr>
            <a:lvl6pPr lvl="5" rtl="0">
              <a:spcBef>
                <a:spcPts val="0"/>
              </a:spcBef>
              <a:spcAft>
                <a:spcPts val="0"/>
              </a:spcAft>
              <a:buSzPts val="3500"/>
              <a:buNone/>
              <a:defRPr sz="3500"/>
            </a:lvl6pPr>
            <a:lvl7pPr lvl="6" rtl="0">
              <a:spcBef>
                <a:spcPts val="0"/>
              </a:spcBef>
              <a:spcAft>
                <a:spcPts val="0"/>
              </a:spcAft>
              <a:buSzPts val="3500"/>
              <a:buNone/>
              <a:defRPr sz="3500"/>
            </a:lvl7pPr>
            <a:lvl8pPr lvl="7" rtl="0">
              <a:spcBef>
                <a:spcPts val="0"/>
              </a:spcBef>
              <a:spcAft>
                <a:spcPts val="0"/>
              </a:spcAft>
              <a:buSzPts val="3500"/>
              <a:buNone/>
              <a:defRPr sz="3500"/>
            </a:lvl8pPr>
            <a:lvl9pPr lvl="8" rtl="0">
              <a:spcBef>
                <a:spcPts val="0"/>
              </a:spcBef>
              <a:spcAft>
                <a:spcPts val="0"/>
              </a:spcAft>
              <a:buSzPts val="3500"/>
              <a:buNone/>
              <a:defRPr sz="3500"/>
            </a:lvl9pPr>
          </a:lstStyle>
          <a:p>
            <a:endParaRPr/>
          </a:p>
        </p:txBody>
      </p:sp>
      <p:grpSp>
        <p:nvGrpSpPr>
          <p:cNvPr id="219" name="Google Shape;219;p19"/>
          <p:cNvGrpSpPr/>
          <p:nvPr/>
        </p:nvGrpSpPr>
        <p:grpSpPr>
          <a:xfrm>
            <a:off x="4912189" y="-2543127"/>
            <a:ext cx="5436706" cy="5991674"/>
            <a:chOff x="5129250" y="-2537327"/>
            <a:chExt cx="5436706" cy="5991674"/>
          </a:xfrm>
        </p:grpSpPr>
        <p:sp>
          <p:nvSpPr>
            <p:cNvPr id="220" name="Google Shape;220;p19"/>
            <p:cNvSpPr/>
            <p:nvPr/>
          </p:nvSpPr>
          <p:spPr>
            <a:xfrm rot="1514338">
              <a:off x="5806126" y="-1910385"/>
              <a:ext cx="3844152" cy="4035524"/>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19"/>
            <p:cNvSpPr/>
            <p:nvPr/>
          </p:nvSpPr>
          <p:spPr>
            <a:xfrm rot="1430265">
              <a:off x="6184762" y="-1321502"/>
              <a:ext cx="3378707" cy="3642785"/>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19"/>
            <p:cNvSpPr/>
            <p:nvPr/>
          </p:nvSpPr>
          <p:spPr>
            <a:xfrm rot="1430265">
              <a:off x="6604611" y="-1035768"/>
              <a:ext cx="3294638" cy="3994742"/>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3" name="Google Shape;223;p19"/>
          <p:cNvGrpSpPr/>
          <p:nvPr/>
        </p:nvGrpSpPr>
        <p:grpSpPr>
          <a:xfrm>
            <a:off x="-1412384" y="2219348"/>
            <a:ext cx="5773513" cy="5606870"/>
            <a:chOff x="-2896958" y="1534023"/>
            <a:chExt cx="5773513" cy="5606870"/>
          </a:xfrm>
        </p:grpSpPr>
        <p:sp>
          <p:nvSpPr>
            <p:cNvPr id="224" name="Google Shape;224;p19"/>
            <p:cNvSpPr/>
            <p:nvPr/>
          </p:nvSpPr>
          <p:spPr>
            <a:xfrm rot="1514338">
              <a:off x="-2275832" y="2912408"/>
              <a:ext cx="3410358" cy="3676910"/>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19"/>
            <p:cNvSpPr/>
            <p:nvPr/>
          </p:nvSpPr>
          <p:spPr>
            <a:xfrm rot="1514338">
              <a:off x="-1152704" y="2271963"/>
              <a:ext cx="3325502" cy="4032164"/>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19"/>
            <p:cNvSpPr/>
            <p:nvPr/>
          </p:nvSpPr>
          <p:spPr>
            <a:xfrm rot="1514338">
              <a:off x="-1644474" y="2160965"/>
              <a:ext cx="3844152" cy="4035524"/>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7" name="Google Shape;227;p19"/>
          <p:cNvSpPr txBox="1">
            <a:spLocks noGrp="1"/>
          </p:cNvSpPr>
          <p:nvPr>
            <p:ph type="subTitle" idx="1"/>
          </p:nvPr>
        </p:nvSpPr>
        <p:spPr>
          <a:xfrm>
            <a:off x="665726" y="2323535"/>
            <a:ext cx="3259800" cy="888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16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only 2">
  <p:cSld name="CUSTOM_10">
    <p:spTree>
      <p:nvGrpSpPr>
        <p:cNvPr id="1" name="Shape 228"/>
        <p:cNvGrpSpPr/>
        <p:nvPr/>
      </p:nvGrpSpPr>
      <p:grpSpPr>
        <a:xfrm>
          <a:off x="0" y="0"/>
          <a:ext cx="0" cy="0"/>
          <a:chOff x="0" y="0"/>
          <a:chExt cx="0" cy="0"/>
        </a:xfrm>
      </p:grpSpPr>
      <p:sp>
        <p:nvSpPr>
          <p:cNvPr id="229" name="Google Shape;229;p20"/>
          <p:cNvSpPr txBox="1">
            <a:spLocks noGrp="1"/>
          </p:cNvSpPr>
          <p:nvPr>
            <p:ph type="title"/>
          </p:nvPr>
        </p:nvSpPr>
        <p:spPr>
          <a:xfrm>
            <a:off x="1996975" y="539500"/>
            <a:ext cx="5150100" cy="431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300"/>
              <a:buNone/>
              <a:defRPr sz="2800"/>
            </a:lvl1pPr>
            <a:lvl2pPr lvl="1" algn="ctr" rtl="0">
              <a:spcBef>
                <a:spcPts val="0"/>
              </a:spcBef>
              <a:spcAft>
                <a:spcPts val="0"/>
              </a:spcAft>
              <a:buSzPts val="3300"/>
              <a:buNone/>
              <a:defRPr/>
            </a:lvl2pPr>
            <a:lvl3pPr lvl="2" algn="ctr" rtl="0">
              <a:spcBef>
                <a:spcPts val="0"/>
              </a:spcBef>
              <a:spcAft>
                <a:spcPts val="0"/>
              </a:spcAft>
              <a:buSzPts val="3300"/>
              <a:buNone/>
              <a:defRPr/>
            </a:lvl3pPr>
            <a:lvl4pPr lvl="3" algn="ctr" rtl="0">
              <a:spcBef>
                <a:spcPts val="0"/>
              </a:spcBef>
              <a:spcAft>
                <a:spcPts val="0"/>
              </a:spcAft>
              <a:buSzPts val="3300"/>
              <a:buNone/>
              <a:defRPr/>
            </a:lvl4pPr>
            <a:lvl5pPr lvl="4" algn="ctr" rtl="0">
              <a:spcBef>
                <a:spcPts val="0"/>
              </a:spcBef>
              <a:spcAft>
                <a:spcPts val="0"/>
              </a:spcAft>
              <a:buSzPts val="3300"/>
              <a:buNone/>
              <a:defRPr/>
            </a:lvl5pPr>
            <a:lvl6pPr lvl="5" algn="ctr" rtl="0">
              <a:spcBef>
                <a:spcPts val="0"/>
              </a:spcBef>
              <a:spcAft>
                <a:spcPts val="0"/>
              </a:spcAft>
              <a:buSzPts val="3300"/>
              <a:buNone/>
              <a:defRPr/>
            </a:lvl6pPr>
            <a:lvl7pPr lvl="6" algn="ctr" rtl="0">
              <a:spcBef>
                <a:spcPts val="0"/>
              </a:spcBef>
              <a:spcAft>
                <a:spcPts val="0"/>
              </a:spcAft>
              <a:buSzPts val="3300"/>
              <a:buNone/>
              <a:defRPr/>
            </a:lvl7pPr>
            <a:lvl8pPr lvl="7" algn="ctr" rtl="0">
              <a:spcBef>
                <a:spcPts val="0"/>
              </a:spcBef>
              <a:spcAft>
                <a:spcPts val="0"/>
              </a:spcAft>
              <a:buSzPts val="3300"/>
              <a:buNone/>
              <a:defRPr/>
            </a:lvl8pPr>
            <a:lvl9pPr lvl="8" algn="ctr" rtl="0">
              <a:spcBef>
                <a:spcPts val="0"/>
              </a:spcBef>
              <a:spcAft>
                <a:spcPts val="0"/>
              </a:spcAft>
              <a:buSzPts val="3300"/>
              <a:buNone/>
              <a:defRPr/>
            </a:lvl9pPr>
          </a:lstStyle>
          <a:p>
            <a:endParaRPr/>
          </a:p>
        </p:txBody>
      </p:sp>
      <p:grpSp>
        <p:nvGrpSpPr>
          <p:cNvPr id="230" name="Google Shape;230;p20"/>
          <p:cNvGrpSpPr/>
          <p:nvPr/>
        </p:nvGrpSpPr>
        <p:grpSpPr>
          <a:xfrm>
            <a:off x="-3621963" y="-1003613"/>
            <a:ext cx="14748864" cy="9515698"/>
            <a:chOff x="-3621963" y="-1003613"/>
            <a:chExt cx="14748864" cy="9515698"/>
          </a:xfrm>
        </p:grpSpPr>
        <p:sp>
          <p:nvSpPr>
            <p:cNvPr id="231" name="Google Shape;231;p20"/>
            <p:cNvSpPr/>
            <p:nvPr/>
          </p:nvSpPr>
          <p:spPr>
            <a:xfrm>
              <a:off x="-2981249" y="4185615"/>
              <a:ext cx="3844172" cy="4035545"/>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0"/>
            <p:cNvSpPr/>
            <p:nvPr/>
          </p:nvSpPr>
          <p:spPr>
            <a:xfrm rot="5114100">
              <a:off x="8678084" y="-994810"/>
              <a:ext cx="2215747" cy="2388928"/>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0"/>
            <p:cNvSpPr/>
            <p:nvPr/>
          </p:nvSpPr>
          <p:spPr>
            <a:xfrm rot="5114100">
              <a:off x="8650417" y="-715298"/>
              <a:ext cx="2160615" cy="2619741"/>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0"/>
            <p:cNvSpPr/>
            <p:nvPr/>
          </p:nvSpPr>
          <p:spPr>
            <a:xfrm rot="5114100">
              <a:off x="8467940" y="-882708"/>
              <a:ext cx="2497588" cy="2621924"/>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0"/>
            <p:cNvSpPr/>
            <p:nvPr/>
          </p:nvSpPr>
          <p:spPr>
            <a:xfrm rot="1430265">
              <a:off x="-3029963" y="3507636"/>
              <a:ext cx="3378707" cy="3642785"/>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0"/>
            <p:cNvSpPr/>
            <p:nvPr/>
          </p:nvSpPr>
          <p:spPr>
            <a:xfrm rot="1430265">
              <a:off x="-2686314" y="4021970"/>
              <a:ext cx="3294638" cy="3994742"/>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1"/>
        <p:cNvGrpSpPr/>
        <p:nvPr/>
      </p:nvGrpSpPr>
      <p:grpSpPr>
        <a:xfrm>
          <a:off x="0" y="0"/>
          <a:ext cx="0" cy="0"/>
          <a:chOff x="0" y="0"/>
          <a:chExt cx="0" cy="0"/>
        </a:xfrm>
      </p:grpSpPr>
      <p:grpSp>
        <p:nvGrpSpPr>
          <p:cNvPr id="22" name="Google Shape;22;p3"/>
          <p:cNvGrpSpPr/>
          <p:nvPr/>
        </p:nvGrpSpPr>
        <p:grpSpPr>
          <a:xfrm>
            <a:off x="-3030308" y="-2842127"/>
            <a:ext cx="15253614" cy="10299995"/>
            <a:chOff x="-3030308" y="-2842127"/>
            <a:chExt cx="15253614" cy="10299995"/>
          </a:xfrm>
        </p:grpSpPr>
        <p:sp>
          <p:nvSpPr>
            <p:cNvPr id="23" name="Google Shape;23;p3"/>
            <p:cNvSpPr/>
            <p:nvPr/>
          </p:nvSpPr>
          <p:spPr>
            <a:xfrm rot="-9285662">
              <a:off x="7702278" y="-1512919"/>
              <a:ext cx="3844152" cy="4035524"/>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rot="-9285662">
              <a:off x="-1764529" y="2618998"/>
              <a:ext cx="3410358" cy="3676910"/>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rot="-9285662">
              <a:off x="-2326551" y="2687763"/>
              <a:ext cx="3325502" cy="4032164"/>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rot="-9285662">
              <a:off x="-2353432" y="2795402"/>
              <a:ext cx="3844152" cy="4035524"/>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rot="-9369735">
              <a:off x="7789087" y="-1709064"/>
              <a:ext cx="3378707" cy="3642785"/>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rot="-9369735">
              <a:off x="7453307" y="-2346755"/>
              <a:ext cx="3294638" cy="3994742"/>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 name="Google Shape;29;p3"/>
          <p:cNvSpPr txBox="1">
            <a:spLocks noGrp="1"/>
          </p:cNvSpPr>
          <p:nvPr>
            <p:ph type="title"/>
          </p:nvPr>
        </p:nvSpPr>
        <p:spPr>
          <a:xfrm>
            <a:off x="2439450" y="2337508"/>
            <a:ext cx="4265100" cy="1482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200"/>
              <a:buNone/>
              <a:defRPr sz="46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30" name="Google Shape;30;p3"/>
          <p:cNvSpPr txBox="1">
            <a:spLocks noGrp="1"/>
          </p:cNvSpPr>
          <p:nvPr>
            <p:ph type="subTitle" idx="1"/>
          </p:nvPr>
        </p:nvSpPr>
        <p:spPr>
          <a:xfrm>
            <a:off x="3133400" y="3782163"/>
            <a:ext cx="2877300" cy="648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31" name="Google Shape;31;p3"/>
          <p:cNvSpPr txBox="1">
            <a:spLocks noGrp="1"/>
          </p:cNvSpPr>
          <p:nvPr>
            <p:ph type="title" idx="2" hasCustomPrompt="1"/>
          </p:nvPr>
        </p:nvSpPr>
        <p:spPr>
          <a:xfrm>
            <a:off x="3082350" y="867950"/>
            <a:ext cx="2979300" cy="1300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2000"/>
              <a:buNone/>
              <a:defRPr sz="11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long text">
  <p:cSld name="CUSTOM_3">
    <p:spTree>
      <p:nvGrpSpPr>
        <p:cNvPr id="1" name="Shape 237"/>
        <p:cNvGrpSpPr/>
        <p:nvPr/>
      </p:nvGrpSpPr>
      <p:grpSpPr>
        <a:xfrm>
          <a:off x="0" y="0"/>
          <a:ext cx="0" cy="0"/>
          <a:chOff x="0" y="0"/>
          <a:chExt cx="0" cy="0"/>
        </a:xfrm>
      </p:grpSpPr>
      <p:grpSp>
        <p:nvGrpSpPr>
          <p:cNvPr id="238" name="Google Shape;238;p21"/>
          <p:cNvGrpSpPr/>
          <p:nvPr/>
        </p:nvGrpSpPr>
        <p:grpSpPr>
          <a:xfrm>
            <a:off x="-2134953" y="-2232526"/>
            <a:ext cx="13005666" cy="9144743"/>
            <a:chOff x="-2134953" y="-2232526"/>
            <a:chExt cx="13005666" cy="9144743"/>
          </a:xfrm>
        </p:grpSpPr>
        <p:sp>
          <p:nvSpPr>
            <p:cNvPr id="239" name="Google Shape;239;p21"/>
            <p:cNvSpPr/>
            <p:nvPr/>
          </p:nvSpPr>
          <p:spPr>
            <a:xfrm rot="1514180">
              <a:off x="7764459" y="-1823388"/>
              <a:ext cx="2508827" cy="2633723"/>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1"/>
            <p:cNvSpPr/>
            <p:nvPr/>
          </p:nvSpPr>
          <p:spPr>
            <a:xfrm rot="1514383">
              <a:off x="-1786388" y="4539304"/>
              <a:ext cx="1913798" cy="2063379"/>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1"/>
            <p:cNvSpPr/>
            <p:nvPr/>
          </p:nvSpPr>
          <p:spPr>
            <a:xfrm rot="1514383">
              <a:off x="-1156102" y="4179892"/>
              <a:ext cx="1866179" cy="2262738"/>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1"/>
            <p:cNvSpPr/>
            <p:nvPr/>
          </p:nvSpPr>
          <p:spPr>
            <a:xfrm rot="1514383">
              <a:off x="-1432077" y="4117600"/>
              <a:ext cx="2157231" cy="2264624"/>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1"/>
            <p:cNvSpPr/>
            <p:nvPr/>
          </p:nvSpPr>
          <p:spPr>
            <a:xfrm rot="1430415">
              <a:off x="8011433" y="-1439033"/>
              <a:ext cx="2205009" cy="2377351"/>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1"/>
            <p:cNvSpPr/>
            <p:nvPr/>
          </p:nvSpPr>
          <p:spPr>
            <a:xfrm rot="1430415">
              <a:off x="8285431" y="-1252560"/>
              <a:ext cx="2150144" cy="2607045"/>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5" name="Google Shape;245;p21"/>
          <p:cNvSpPr txBox="1">
            <a:spLocks noGrp="1"/>
          </p:cNvSpPr>
          <p:nvPr>
            <p:ph type="subTitle" idx="1"/>
          </p:nvPr>
        </p:nvSpPr>
        <p:spPr>
          <a:xfrm>
            <a:off x="625650" y="1048041"/>
            <a:ext cx="7689900" cy="3528600"/>
          </a:xfrm>
          <a:prstGeom prst="rect">
            <a:avLst/>
          </a:prstGeom>
        </p:spPr>
        <p:txBody>
          <a:bodyPr spcFirstLastPara="1" wrap="square" lIns="91425" tIns="91425" rIns="91425" bIns="91425" anchor="t" anchorCtr="0">
            <a:noAutofit/>
          </a:bodyPr>
          <a:lstStyle>
            <a:lvl1pPr lvl="0">
              <a:spcBef>
                <a:spcPts val="0"/>
              </a:spcBef>
              <a:spcAft>
                <a:spcPts val="0"/>
              </a:spcAft>
              <a:buClr>
                <a:srgbClr val="434343"/>
              </a:buClr>
              <a:buSzPts val="1200"/>
              <a:buFont typeface="Livvic"/>
              <a:buAutoNum type="arabicPeriod"/>
              <a:defRPr sz="1200"/>
            </a:lvl1pPr>
            <a:lvl2pPr lvl="1">
              <a:spcBef>
                <a:spcPts val="0"/>
              </a:spcBef>
              <a:spcAft>
                <a:spcPts val="0"/>
              </a:spcAft>
              <a:buClr>
                <a:srgbClr val="434343"/>
              </a:buClr>
              <a:buSzPts val="1200"/>
              <a:buFont typeface="Roboto Condensed Light"/>
              <a:buAutoNum type="alphaLcPeriod"/>
              <a:defRPr/>
            </a:lvl2pPr>
            <a:lvl3pPr lvl="2">
              <a:spcBef>
                <a:spcPts val="0"/>
              </a:spcBef>
              <a:spcAft>
                <a:spcPts val="0"/>
              </a:spcAft>
              <a:buClr>
                <a:srgbClr val="434343"/>
              </a:buClr>
              <a:buSzPts val="1200"/>
              <a:buFont typeface="Roboto Condensed Light"/>
              <a:buAutoNum type="romanLcPeriod"/>
              <a:defRPr/>
            </a:lvl3pPr>
            <a:lvl4pPr lvl="3">
              <a:spcBef>
                <a:spcPts val="0"/>
              </a:spcBef>
              <a:spcAft>
                <a:spcPts val="0"/>
              </a:spcAft>
              <a:buClr>
                <a:srgbClr val="434343"/>
              </a:buClr>
              <a:buSzPts val="1200"/>
              <a:buFont typeface="Roboto Condensed Light"/>
              <a:buAutoNum type="arabicPeriod"/>
              <a:defRPr/>
            </a:lvl4pPr>
            <a:lvl5pPr lvl="4">
              <a:spcBef>
                <a:spcPts val="0"/>
              </a:spcBef>
              <a:spcAft>
                <a:spcPts val="0"/>
              </a:spcAft>
              <a:buClr>
                <a:srgbClr val="434343"/>
              </a:buClr>
              <a:buSzPts val="1200"/>
              <a:buFont typeface="Roboto Condensed Light"/>
              <a:buAutoNum type="alphaLcPeriod"/>
              <a:defRPr/>
            </a:lvl5pPr>
            <a:lvl6pPr lvl="5">
              <a:spcBef>
                <a:spcPts val="0"/>
              </a:spcBef>
              <a:spcAft>
                <a:spcPts val="0"/>
              </a:spcAft>
              <a:buClr>
                <a:srgbClr val="434343"/>
              </a:buClr>
              <a:buSzPts val="1200"/>
              <a:buFont typeface="Roboto Condensed Light"/>
              <a:buAutoNum type="romanLcPeriod"/>
              <a:defRPr/>
            </a:lvl6pPr>
            <a:lvl7pPr lvl="6">
              <a:spcBef>
                <a:spcPts val="0"/>
              </a:spcBef>
              <a:spcAft>
                <a:spcPts val="0"/>
              </a:spcAft>
              <a:buClr>
                <a:srgbClr val="434343"/>
              </a:buClr>
              <a:buSzPts val="1200"/>
              <a:buFont typeface="Roboto Condensed Light"/>
              <a:buAutoNum type="arabicPeriod"/>
              <a:defRPr/>
            </a:lvl7pPr>
            <a:lvl8pPr lvl="7">
              <a:spcBef>
                <a:spcPts val="0"/>
              </a:spcBef>
              <a:spcAft>
                <a:spcPts val="0"/>
              </a:spcAft>
              <a:buClr>
                <a:srgbClr val="434343"/>
              </a:buClr>
              <a:buSzPts val="1200"/>
              <a:buFont typeface="Roboto Condensed Light"/>
              <a:buAutoNum type="alphaLcPeriod"/>
              <a:defRPr/>
            </a:lvl8pPr>
            <a:lvl9pPr lvl="8">
              <a:spcBef>
                <a:spcPts val="0"/>
              </a:spcBef>
              <a:spcAft>
                <a:spcPts val="0"/>
              </a:spcAft>
              <a:buClr>
                <a:srgbClr val="434343"/>
              </a:buClr>
              <a:buSzPts val="1200"/>
              <a:buFont typeface="Roboto Condensed Light"/>
              <a:buAutoNum type="romanLcPeriod"/>
              <a:defRPr/>
            </a:lvl9pPr>
          </a:lstStyle>
          <a:p>
            <a:endParaRPr/>
          </a:p>
        </p:txBody>
      </p:sp>
      <p:sp>
        <p:nvSpPr>
          <p:cNvPr id="246" name="Google Shape;246;p21"/>
          <p:cNvSpPr txBox="1">
            <a:spLocks noGrp="1"/>
          </p:cNvSpPr>
          <p:nvPr>
            <p:ph type="title"/>
          </p:nvPr>
        </p:nvSpPr>
        <p:spPr>
          <a:xfrm>
            <a:off x="1996975" y="539500"/>
            <a:ext cx="5150100" cy="431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300"/>
              <a:buNone/>
              <a:defRPr sz="2800"/>
            </a:lvl1pPr>
            <a:lvl2pPr lvl="1" algn="ctr" rtl="0">
              <a:spcBef>
                <a:spcPts val="0"/>
              </a:spcBef>
              <a:spcAft>
                <a:spcPts val="0"/>
              </a:spcAft>
              <a:buSzPts val="3300"/>
              <a:buNone/>
              <a:defRPr/>
            </a:lvl2pPr>
            <a:lvl3pPr lvl="2" algn="ctr" rtl="0">
              <a:spcBef>
                <a:spcPts val="0"/>
              </a:spcBef>
              <a:spcAft>
                <a:spcPts val="0"/>
              </a:spcAft>
              <a:buSzPts val="3300"/>
              <a:buNone/>
              <a:defRPr/>
            </a:lvl3pPr>
            <a:lvl4pPr lvl="3" algn="ctr" rtl="0">
              <a:spcBef>
                <a:spcPts val="0"/>
              </a:spcBef>
              <a:spcAft>
                <a:spcPts val="0"/>
              </a:spcAft>
              <a:buSzPts val="3300"/>
              <a:buNone/>
              <a:defRPr/>
            </a:lvl4pPr>
            <a:lvl5pPr lvl="4" algn="ctr" rtl="0">
              <a:spcBef>
                <a:spcPts val="0"/>
              </a:spcBef>
              <a:spcAft>
                <a:spcPts val="0"/>
              </a:spcAft>
              <a:buSzPts val="3300"/>
              <a:buNone/>
              <a:defRPr/>
            </a:lvl5pPr>
            <a:lvl6pPr lvl="5" algn="ctr" rtl="0">
              <a:spcBef>
                <a:spcPts val="0"/>
              </a:spcBef>
              <a:spcAft>
                <a:spcPts val="0"/>
              </a:spcAft>
              <a:buSzPts val="3300"/>
              <a:buNone/>
              <a:defRPr/>
            </a:lvl6pPr>
            <a:lvl7pPr lvl="6" algn="ctr" rtl="0">
              <a:spcBef>
                <a:spcPts val="0"/>
              </a:spcBef>
              <a:spcAft>
                <a:spcPts val="0"/>
              </a:spcAft>
              <a:buSzPts val="3300"/>
              <a:buNone/>
              <a:defRPr/>
            </a:lvl7pPr>
            <a:lvl8pPr lvl="7" algn="ctr" rtl="0">
              <a:spcBef>
                <a:spcPts val="0"/>
              </a:spcBef>
              <a:spcAft>
                <a:spcPts val="0"/>
              </a:spcAft>
              <a:buSzPts val="3300"/>
              <a:buNone/>
              <a:defRPr/>
            </a:lvl8pPr>
            <a:lvl9pPr lvl="8" algn="ctr" rtl="0">
              <a:spcBef>
                <a:spcPts val="0"/>
              </a:spcBef>
              <a:spcAft>
                <a:spcPts val="0"/>
              </a:spcAft>
              <a:buSzPts val="3300"/>
              <a:buNone/>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echnological app">
  <p:cSld name="CUSTOM_4">
    <p:spTree>
      <p:nvGrpSpPr>
        <p:cNvPr id="1" name="Shape 247"/>
        <p:cNvGrpSpPr/>
        <p:nvPr/>
      </p:nvGrpSpPr>
      <p:grpSpPr>
        <a:xfrm>
          <a:off x="0" y="0"/>
          <a:ext cx="0" cy="0"/>
          <a:chOff x="0" y="0"/>
          <a:chExt cx="0" cy="0"/>
        </a:xfrm>
      </p:grpSpPr>
      <p:grpSp>
        <p:nvGrpSpPr>
          <p:cNvPr id="248" name="Google Shape;248;p22"/>
          <p:cNvGrpSpPr/>
          <p:nvPr/>
        </p:nvGrpSpPr>
        <p:grpSpPr>
          <a:xfrm>
            <a:off x="-3075157" y="-3061151"/>
            <a:ext cx="15800562" cy="10202043"/>
            <a:chOff x="-3075157" y="-3061151"/>
            <a:chExt cx="15800562" cy="10202043"/>
          </a:xfrm>
        </p:grpSpPr>
        <p:sp>
          <p:nvSpPr>
            <p:cNvPr id="249" name="Google Shape;249;p22"/>
            <p:cNvSpPr/>
            <p:nvPr/>
          </p:nvSpPr>
          <p:spPr>
            <a:xfrm rot="6014436">
              <a:off x="-2080991" y="-2828732"/>
              <a:ext cx="3844166" cy="4035538"/>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2"/>
            <p:cNvSpPr/>
            <p:nvPr/>
          </p:nvSpPr>
          <p:spPr>
            <a:xfrm rot="-1514338" flipH="1">
              <a:off x="8693921" y="2912408"/>
              <a:ext cx="3410358" cy="3676910"/>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2"/>
            <p:cNvSpPr/>
            <p:nvPr/>
          </p:nvSpPr>
          <p:spPr>
            <a:xfrm rot="-1514338" flipH="1">
              <a:off x="7655649" y="2271963"/>
              <a:ext cx="3325502" cy="4032164"/>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2"/>
            <p:cNvSpPr/>
            <p:nvPr/>
          </p:nvSpPr>
          <p:spPr>
            <a:xfrm rot="-1514338" flipH="1">
              <a:off x="7628768" y="2160965"/>
              <a:ext cx="3844152" cy="4035524"/>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2"/>
            <p:cNvSpPr/>
            <p:nvPr/>
          </p:nvSpPr>
          <p:spPr>
            <a:xfrm rot="5930292">
              <a:off x="-2189566" y="-2389777"/>
              <a:ext cx="3378681" cy="3642756"/>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2"/>
            <p:cNvSpPr/>
            <p:nvPr/>
          </p:nvSpPr>
          <p:spPr>
            <a:xfrm rot="5930292">
              <a:off x="-2495725" y="-2081314"/>
              <a:ext cx="3294613" cy="3994711"/>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5" name="Google Shape;255;p22"/>
          <p:cNvSpPr txBox="1">
            <a:spLocks noGrp="1"/>
          </p:cNvSpPr>
          <p:nvPr>
            <p:ph type="subTitle" idx="1"/>
          </p:nvPr>
        </p:nvSpPr>
        <p:spPr>
          <a:xfrm>
            <a:off x="1116488" y="2036100"/>
            <a:ext cx="2727900" cy="1680900"/>
          </a:xfrm>
          <a:prstGeom prst="rect">
            <a:avLst/>
          </a:prstGeom>
        </p:spPr>
        <p:txBody>
          <a:bodyPr spcFirstLastPara="1" wrap="square" lIns="91425" tIns="91425" rIns="91425" bIns="91425" anchor="ctr" anchorCtr="0">
            <a:noAutofit/>
          </a:bodyPr>
          <a:lstStyle>
            <a:lvl1pPr lvl="0">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6" name="Google Shape;256;p22"/>
          <p:cNvSpPr txBox="1">
            <a:spLocks noGrp="1"/>
          </p:cNvSpPr>
          <p:nvPr>
            <p:ph type="title"/>
          </p:nvPr>
        </p:nvSpPr>
        <p:spPr>
          <a:xfrm>
            <a:off x="1996975" y="539500"/>
            <a:ext cx="5150100" cy="431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300"/>
              <a:buNone/>
              <a:defRPr sz="2800"/>
            </a:lvl1pPr>
            <a:lvl2pPr lvl="1" algn="ctr" rtl="0">
              <a:spcBef>
                <a:spcPts val="0"/>
              </a:spcBef>
              <a:spcAft>
                <a:spcPts val="0"/>
              </a:spcAft>
              <a:buSzPts val="3300"/>
              <a:buNone/>
              <a:defRPr/>
            </a:lvl2pPr>
            <a:lvl3pPr lvl="2" algn="ctr" rtl="0">
              <a:spcBef>
                <a:spcPts val="0"/>
              </a:spcBef>
              <a:spcAft>
                <a:spcPts val="0"/>
              </a:spcAft>
              <a:buSzPts val="3300"/>
              <a:buNone/>
              <a:defRPr/>
            </a:lvl3pPr>
            <a:lvl4pPr lvl="3" algn="ctr" rtl="0">
              <a:spcBef>
                <a:spcPts val="0"/>
              </a:spcBef>
              <a:spcAft>
                <a:spcPts val="0"/>
              </a:spcAft>
              <a:buSzPts val="3300"/>
              <a:buNone/>
              <a:defRPr/>
            </a:lvl4pPr>
            <a:lvl5pPr lvl="4" algn="ctr" rtl="0">
              <a:spcBef>
                <a:spcPts val="0"/>
              </a:spcBef>
              <a:spcAft>
                <a:spcPts val="0"/>
              </a:spcAft>
              <a:buSzPts val="3300"/>
              <a:buNone/>
              <a:defRPr/>
            </a:lvl5pPr>
            <a:lvl6pPr lvl="5" algn="ctr" rtl="0">
              <a:spcBef>
                <a:spcPts val="0"/>
              </a:spcBef>
              <a:spcAft>
                <a:spcPts val="0"/>
              </a:spcAft>
              <a:buSzPts val="3300"/>
              <a:buNone/>
              <a:defRPr/>
            </a:lvl6pPr>
            <a:lvl7pPr lvl="6" algn="ctr" rtl="0">
              <a:spcBef>
                <a:spcPts val="0"/>
              </a:spcBef>
              <a:spcAft>
                <a:spcPts val="0"/>
              </a:spcAft>
              <a:buSzPts val="3300"/>
              <a:buNone/>
              <a:defRPr/>
            </a:lvl7pPr>
            <a:lvl8pPr lvl="7" algn="ctr" rtl="0">
              <a:spcBef>
                <a:spcPts val="0"/>
              </a:spcBef>
              <a:spcAft>
                <a:spcPts val="0"/>
              </a:spcAft>
              <a:buSzPts val="3300"/>
              <a:buNone/>
              <a:defRPr/>
            </a:lvl8pPr>
            <a:lvl9pPr lvl="8" algn="ctr" rtl="0">
              <a:spcBef>
                <a:spcPts val="0"/>
              </a:spcBef>
              <a:spcAft>
                <a:spcPts val="0"/>
              </a:spcAft>
              <a:buSzPts val="3300"/>
              <a:buNone/>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description">
  <p:cSld name="CUSTOM_5">
    <p:spTree>
      <p:nvGrpSpPr>
        <p:cNvPr id="1" name="Shape 257"/>
        <p:cNvGrpSpPr/>
        <p:nvPr/>
      </p:nvGrpSpPr>
      <p:grpSpPr>
        <a:xfrm>
          <a:off x="0" y="0"/>
          <a:ext cx="0" cy="0"/>
          <a:chOff x="0" y="0"/>
          <a:chExt cx="0" cy="0"/>
        </a:xfrm>
      </p:grpSpPr>
      <p:grpSp>
        <p:nvGrpSpPr>
          <p:cNvPr id="258" name="Google Shape;258;p23"/>
          <p:cNvGrpSpPr/>
          <p:nvPr/>
        </p:nvGrpSpPr>
        <p:grpSpPr>
          <a:xfrm>
            <a:off x="-3100002" y="-1641977"/>
            <a:ext cx="15032909" cy="8840158"/>
            <a:chOff x="-3100002" y="-1641977"/>
            <a:chExt cx="15032909" cy="8840158"/>
          </a:xfrm>
        </p:grpSpPr>
        <p:sp>
          <p:nvSpPr>
            <p:cNvPr id="259" name="Google Shape;259;p23"/>
            <p:cNvSpPr/>
            <p:nvPr/>
          </p:nvSpPr>
          <p:spPr>
            <a:xfrm rot="1514338">
              <a:off x="7173076" y="-1015035"/>
              <a:ext cx="3844152" cy="4035524"/>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3"/>
            <p:cNvSpPr/>
            <p:nvPr/>
          </p:nvSpPr>
          <p:spPr>
            <a:xfrm rot="-8385681">
              <a:off x="-1067073" y="2244669"/>
              <a:ext cx="3410414" cy="3676970"/>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23"/>
            <p:cNvSpPr/>
            <p:nvPr/>
          </p:nvSpPr>
          <p:spPr>
            <a:xfrm rot="-8385681">
              <a:off x="-2188305" y="2234378"/>
              <a:ext cx="3325556" cy="4032230"/>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3"/>
            <p:cNvSpPr/>
            <p:nvPr/>
          </p:nvSpPr>
          <p:spPr>
            <a:xfrm rot="-8385681">
              <a:off x="-2251408" y="2398451"/>
              <a:ext cx="3844216" cy="4035590"/>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3"/>
            <p:cNvSpPr/>
            <p:nvPr/>
          </p:nvSpPr>
          <p:spPr>
            <a:xfrm rot="1430265">
              <a:off x="7551712" y="-426152"/>
              <a:ext cx="3378707" cy="3642785"/>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23"/>
            <p:cNvSpPr/>
            <p:nvPr/>
          </p:nvSpPr>
          <p:spPr>
            <a:xfrm rot="1430265">
              <a:off x="7971561" y="-140418"/>
              <a:ext cx="3294638" cy="3994742"/>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5" name="Google Shape;265;p23"/>
          <p:cNvSpPr txBox="1">
            <a:spLocks noGrp="1"/>
          </p:cNvSpPr>
          <p:nvPr>
            <p:ph type="subTitle" idx="1"/>
          </p:nvPr>
        </p:nvSpPr>
        <p:spPr>
          <a:xfrm>
            <a:off x="3335425" y="1786125"/>
            <a:ext cx="2473200" cy="1571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sz="16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266" name="Google Shape;266;p23"/>
          <p:cNvSpPr txBox="1">
            <a:spLocks noGrp="1"/>
          </p:cNvSpPr>
          <p:nvPr>
            <p:ph type="title"/>
          </p:nvPr>
        </p:nvSpPr>
        <p:spPr>
          <a:xfrm>
            <a:off x="1996975" y="539500"/>
            <a:ext cx="5150100" cy="431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300"/>
              <a:buNone/>
              <a:defRPr sz="2800"/>
            </a:lvl1pPr>
            <a:lvl2pPr lvl="1" algn="ctr" rtl="0">
              <a:spcBef>
                <a:spcPts val="0"/>
              </a:spcBef>
              <a:spcAft>
                <a:spcPts val="0"/>
              </a:spcAft>
              <a:buSzPts val="3300"/>
              <a:buNone/>
              <a:defRPr/>
            </a:lvl2pPr>
            <a:lvl3pPr lvl="2" algn="ctr" rtl="0">
              <a:spcBef>
                <a:spcPts val="0"/>
              </a:spcBef>
              <a:spcAft>
                <a:spcPts val="0"/>
              </a:spcAft>
              <a:buSzPts val="3300"/>
              <a:buNone/>
              <a:defRPr/>
            </a:lvl3pPr>
            <a:lvl4pPr lvl="3" algn="ctr" rtl="0">
              <a:spcBef>
                <a:spcPts val="0"/>
              </a:spcBef>
              <a:spcAft>
                <a:spcPts val="0"/>
              </a:spcAft>
              <a:buSzPts val="3300"/>
              <a:buNone/>
              <a:defRPr/>
            </a:lvl4pPr>
            <a:lvl5pPr lvl="4" algn="ctr" rtl="0">
              <a:spcBef>
                <a:spcPts val="0"/>
              </a:spcBef>
              <a:spcAft>
                <a:spcPts val="0"/>
              </a:spcAft>
              <a:buSzPts val="3300"/>
              <a:buNone/>
              <a:defRPr/>
            </a:lvl5pPr>
            <a:lvl6pPr lvl="5" algn="ctr" rtl="0">
              <a:spcBef>
                <a:spcPts val="0"/>
              </a:spcBef>
              <a:spcAft>
                <a:spcPts val="0"/>
              </a:spcAft>
              <a:buSzPts val="3300"/>
              <a:buNone/>
              <a:defRPr/>
            </a:lvl6pPr>
            <a:lvl7pPr lvl="6" algn="ctr" rtl="0">
              <a:spcBef>
                <a:spcPts val="0"/>
              </a:spcBef>
              <a:spcAft>
                <a:spcPts val="0"/>
              </a:spcAft>
              <a:buSzPts val="3300"/>
              <a:buNone/>
              <a:defRPr/>
            </a:lvl7pPr>
            <a:lvl8pPr lvl="7" algn="ctr" rtl="0">
              <a:spcBef>
                <a:spcPts val="0"/>
              </a:spcBef>
              <a:spcAft>
                <a:spcPts val="0"/>
              </a:spcAft>
              <a:buSzPts val="3300"/>
              <a:buNone/>
              <a:defRPr/>
            </a:lvl8pPr>
            <a:lvl9pPr lvl="8" algn="ctr" rtl="0">
              <a:spcBef>
                <a:spcPts val="0"/>
              </a:spcBef>
              <a:spcAft>
                <a:spcPts val="0"/>
              </a:spcAft>
              <a:buSzPts val="3300"/>
              <a:buNone/>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six columns">
  <p:cSld name="CUSTOM_6">
    <p:spTree>
      <p:nvGrpSpPr>
        <p:cNvPr id="1" name="Shape 267"/>
        <p:cNvGrpSpPr/>
        <p:nvPr/>
      </p:nvGrpSpPr>
      <p:grpSpPr>
        <a:xfrm>
          <a:off x="0" y="0"/>
          <a:ext cx="0" cy="0"/>
          <a:chOff x="0" y="0"/>
          <a:chExt cx="0" cy="0"/>
        </a:xfrm>
      </p:grpSpPr>
      <p:sp>
        <p:nvSpPr>
          <p:cNvPr id="268" name="Google Shape;268;p24"/>
          <p:cNvSpPr txBox="1">
            <a:spLocks noGrp="1"/>
          </p:cNvSpPr>
          <p:nvPr>
            <p:ph type="subTitle" idx="1"/>
          </p:nvPr>
        </p:nvSpPr>
        <p:spPr>
          <a:xfrm>
            <a:off x="3397475" y="1885271"/>
            <a:ext cx="2349000" cy="359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100"/>
              <a:buNone/>
              <a:defRPr sz="1800">
                <a:solidFill>
                  <a:schemeClr val="accent5"/>
                </a:solidFill>
                <a:latin typeface="Abel"/>
                <a:ea typeface="Abel"/>
                <a:cs typeface="Abel"/>
                <a:sym typeface="Abe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269" name="Google Shape;269;p24"/>
          <p:cNvSpPr txBox="1">
            <a:spLocks noGrp="1"/>
          </p:cNvSpPr>
          <p:nvPr>
            <p:ph type="subTitle" idx="2"/>
          </p:nvPr>
        </p:nvSpPr>
        <p:spPr>
          <a:xfrm>
            <a:off x="3397475" y="2078700"/>
            <a:ext cx="2349000" cy="639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270" name="Google Shape;270;p24"/>
          <p:cNvSpPr txBox="1">
            <a:spLocks noGrp="1"/>
          </p:cNvSpPr>
          <p:nvPr>
            <p:ph type="subTitle" idx="3"/>
          </p:nvPr>
        </p:nvSpPr>
        <p:spPr>
          <a:xfrm>
            <a:off x="819875" y="1885271"/>
            <a:ext cx="2349000" cy="359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100"/>
              <a:buNone/>
              <a:defRPr sz="1800">
                <a:solidFill>
                  <a:schemeClr val="accent5"/>
                </a:solidFill>
                <a:latin typeface="Abel"/>
                <a:ea typeface="Abel"/>
                <a:cs typeface="Abel"/>
                <a:sym typeface="Abe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271" name="Google Shape;271;p24"/>
          <p:cNvSpPr txBox="1">
            <a:spLocks noGrp="1"/>
          </p:cNvSpPr>
          <p:nvPr>
            <p:ph type="subTitle" idx="4"/>
          </p:nvPr>
        </p:nvSpPr>
        <p:spPr>
          <a:xfrm>
            <a:off x="819875" y="2078700"/>
            <a:ext cx="2349000" cy="639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272" name="Google Shape;272;p24"/>
          <p:cNvSpPr txBox="1">
            <a:spLocks noGrp="1"/>
          </p:cNvSpPr>
          <p:nvPr>
            <p:ph type="subTitle" idx="5"/>
          </p:nvPr>
        </p:nvSpPr>
        <p:spPr>
          <a:xfrm>
            <a:off x="5975075" y="1885271"/>
            <a:ext cx="2349000" cy="359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100"/>
              <a:buNone/>
              <a:defRPr sz="1800">
                <a:solidFill>
                  <a:schemeClr val="accent5"/>
                </a:solidFill>
                <a:latin typeface="Abel"/>
                <a:ea typeface="Abel"/>
                <a:cs typeface="Abel"/>
                <a:sym typeface="Abe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273" name="Google Shape;273;p24"/>
          <p:cNvSpPr txBox="1">
            <a:spLocks noGrp="1"/>
          </p:cNvSpPr>
          <p:nvPr>
            <p:ph type="subTitle" idx="6"/>
          </p:nvPr>
        </p:nvSpPr>
        <p:spPr>
          <a:xfrm>
            <a:off x="5975075" y="2078700"/>
            <a:ext cx="2349000" cy="639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274" name="Google Shape;274;p24"/>
          <p:cNvSpPr txBox="1">
            <a:spLocks noGrp="1"/>
          </p:cNvSpPr>
          <p:nvPr>
            <p:ph type="subTitle" idx="7"/>
          </p:nvPr>
        </p:nvSpPr>
        <p:spPr>
          <a:xfrm>
            <a:off x="3397475" y="3436796"/>
            <a:ext cx="2349000" cy="359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100"/>
              <a:buNone/>
              <a:defRPr sz="1800">
                <a:solidFill>
                  <a:schemeClr val="accent5"/>
                </a:solidFill>
                <a:latin typeface="Abel"/>
                <a:ea typeface="Abel"/>
                <a:cs typeface="Abel"/>
                <a:sym typeface="Abe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275" name="Google Shape;275;p24"/>
          <p:cNvSpPr txBox="1">
            <a:spLocks noGrp="1"/>
          </p:cNvSpPr>
          <p:nvPr>
            <p:ph type="subTitle" idx="8"/>
          </p:nvPr>
        </p:nvSpPr>
        <p:spPr>
          <a:xfrm>
            <a:off x="3397475" y="3630225"/>
            <a:ext cx="2349000" cy="639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276" name="Google Shape;276;p24"/>
          <p:cNvSpPr txBox="1">
            <a:spLocks noGrp="1"/>
          </p:cNvSpPr>
          <p:nvPr>
            <p:ph type="subTitle" idx="9"/>
          </p:nvPr>
        </p:nvSpPr>
        <p:spPr>
          <a:xfrm>
            <a:off x="819875" y="3436796"/>
            <a:ext cx="2349000" cy="359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100"/>
              <a:buNone/>
              <a:defRPr sz="1800">
                <a:solidFill>
                  <a:schemeClr val="accent5"/>
                </a:solidFill>
                <a:latin typeface="Abel"/>
                <a:ea typeface="Abel"/>
                <a:cs typeface="Abel"/>
                <a:sym typeface="Abe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277" name="Google Shape;277;p24"/>
          <p:cNvSpPr txBox="1">
            <a:spLocks noGrp="1"/>
          </p:cNvSpPr>
          <p:nvPr>
            <p:ph type="subTitle" idx="13"/>
          </p:nvPr>
        </p:nvSpPr>
        <p:spPr>
          <a:xfrm>
            <a:off x="819875" y="3630225"/>
            <a:ext cx="2349000" cy="639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278" name="Google Shape;278;p24"/>
          <p:cNvSpPr txBox="1">
            <a:spLocks noGrp="1"/>
          </p:cNvSpPr>
          <p:nvPr>
            <p:ph type="subTitle" idx="14"/>
          </p:nvPr>
        </p:nvSpPr>
        <p:spPr>
          <a:xfrm>
            <a:off x="5975075" y="3436796"/>
            <a:ext cx="2349000" cy="359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100"/>
              <a:buNone/>
              <a:defRPr sz="1800">
                <a:solidFill>
                  <a:schemeClr val="accent5"/>
                </a:solidFill>
                <a:latin typeface="Abel"/>
                <a:ea typeface="Abel"/>
                <a:cs typeface="Abel"/>
                <a:sym typeface="Abe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279" name="Google Shape;279;p24"/>
          <p:cNvSpPr txBox="1">
            <a:spLocks noGrp="1"/>
          </p:cNvSpPr>
          <p:nvPr>
            <p:ph type="subTitle" idx="15"/>
          </p:nvPr>
        </p:nvSpPr>
        <p:spPr>
          <a:xfrm>
            <a:off x="5975075" y="3630225"/>
            <a:ext cx="2349000" cy="639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280" name="Google Shape;280;p24"/>
          <p:cNvSpPr txBox="1">
            <a:spLocks noGrp="1"/>
          </p:cNvSpPr>
          <p:nvPr>
            <p:ph type="title"/>
          </p:nvPr>
        </p:nvSpPr>
        <p:spPr>
          <a:xfrm>
            <a:off x="1996975" y="539500"/>
            <a:ext cx="5150100" cy="431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300"/>
              <a:buNone/>
              <a:defRPr sz="2800"/>
            </a:lvl1pPr>
            <a:lvl2pPr lvl="1" algn="ctr" rtl="0">
              <a:spcBef>
                <a:spcPts val="0"/>
              </a:spcBef>
              <a:spcAft>
                <a:spcPts val="0"/>
              </a:spcAft>
              <a:buSzPts val="3300"/>
              <a:buNone/>
              <a:defRPr/>
            </a:lvl2pPr>
            <a:lvl3pPr lvl="2" algn="ctr" rtl="0">
              <a:spcBef>
                <a:spcPts val="0"/>
              </a:spcBef>
              <a:spcAft>
                <a:spcPts val="0"/>
              </a:spcAft>
              <a:buSzPts val="3300"/>
              <a:buNone/>
              <a:defRPr/>
            </a:lvl3pPr>
            <a:lvl4pPr lvl="3" algn="ctr" rtl="0">
              <a:spcBef>
                <a:spcPts val="0"/>
              </a:spcBef>
              <a:spcAft>
                <a:spcPts val="0"/>
              </a:spcAft>
              <a:buSzPts val="3300"/>
              <a:buNone/>
              <a:defRPr/>
            </a:lvl4pPr>
            <a:lvl5pPr lvl="4" algn="ctr" rtl="0">
              <a:spcBef>
                <a:spcPts val="0"/>
              </a:spcBef>
              <a:spcAft>
                <a:spcPts val="0"/>
              </a:spcAft>
              <a:buSzPts val="3300"/>
              <a:buNone/>
              <a:defRPr/>
            </a:lvl5pPr>
            <a:lvl6pPr lvl="5" algn="ctr" rtl="0">
              <a:spcBef>
                <a:spcPts val="0"/>
              </a:spcBef>
              <a:spcAft>
                <a:spcPts val="0"/>
              </a:spcAft>
              <a:buSzPts val="3300"/>
              <a:buNone/>
              <a:defRPr/>
            </a:lvl6pPr>
            <a:lvl7pPr lvl="6" algn="ctr" rtl="0">
              <a:spcBef>
                <a:spcPts val="0"/>
              </a:spcBef>
              <a:spcAft>
                <a:spcPts val="0"/>
              </a:spcAft>
              <a:buSzPts val="3300"/>
              <a:buNone/>
              <a:defRPr/>
            </a:lvl7pPr>
            <a:lvl8pPr lvl="7" algn="ctr" rtl="0">
              <a:spcBef>
                <a:spcPts val="0"/>
              </a:spcBef>
              <a:spcAft>
                <a:spcPts val="0"/>
              </a:spcAft>
              <a:buSzPts val="3300"/>
              <a:buNone/>
              <a:defRPr/>
            </a:lvl8pPr>
            <a:lvl9pPr lvl="8" algn="ctr" rtl="0">
              <a:spcBef>
                <a:spcPts val="0"/>
              </a:spcBef>
              <a:spcAft>
                <a:spcPts val="0"/>
              </a:spcAft>
              <a:buSzPts val="3300"/>
              <a:buNone/>
              <a:defRPr/>
            </a:lvl9pPr>
          </a:lstStyle>
          <a:p>
            <a:endParaRPr/>
          </a:p>
        </p:txBody>
      </p:sp>
      <p:grpSp>
        <p:nvGrpSpPr>
          <p:cNvPr id="281" name="Google Shape;281;p24"/>
          <p:cNvGrpSpPr/>
          <p:nvPr/>
        </p:nvGrpSpPr>
        <p:grpSpPr>
          <a:xfrm>
            <a:off x="-1944548" y="-2078751"/>
            <a:ext cx="12510594" cy="8501586"/>
            <a:chOff x="-1944548" y="-2078751"/>
            <a:chExt cx="12510594" cy="8501586"/>
          </a:xfrm>
        </p:grpSpPr>
        <p:sp>
          <p:nvSpPr>
            <p:cNvPr id="282" name="Google Shape;282;p24"/>
            <p:cNvSpPr/>
            <p:nvPr/>
          </p:nvSpPr>
          <p:spPr>
            <a:xfrm rot="-1514522" flipH="1">
              <a:off x="-1358416" y="-1677542"/>
              <a:ext cx="2459868" cy="2582326"/>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24"/>
            <p:cNvSpPr/>
            <p:nvPr/>
          </p:nvSpPr>
          <p:spPr>
            <a:xfrm rot="-1514455" flipH="1">
              <a:off x="8677413" y="4441916"/>
              <a:ext cx="1597641" cy="1722512"/>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24"/>
            <p:cNvSpPr/>
            <p:nvPr/>
          </p:nvSpPr>
          <p:spPr>
            <a:xfrm rot="-1514455" flipH="1">
              <a:off x="8191049" y="4141902"/>
              <a:ext cx="1557889" cy="1888937"/>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24"/>
            <p:cNvSpPr/>
            <p:nvPr/>
          </p:nvSpPr>
          <p:spPr>
            <a:xfrm rot="-1514455" flipH="1">
              <a:off x="8178446" y="4089912"/>
              <a:ext cx="1800860" cy="1890511"/>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4"/>
            <p:cNvSpPr/>
            <p:nvPr/>
          </p:nvSpPr>
          <p:spPr>
            <a:xfrm rot="-1430168" flipH="1">
              <a:off x="-1303062" y="-1300746"/>
              <a:ext cx="2162115" cy="2331105"/>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24"/>
            <p:cNvSpPr/>
            <p:nvPr/>
          </p:nvSpPr>
          <p:spPr>
            <a:xfrm rot="-1430168" flipH="1">
              <a:off x="-1517927" y="-1117903"/>
              <a:ext cx="2108318" cy="2556331"/>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Numbers">
  <p:cSld name="CUSTOM_8">
    <p:spTree>
      <p:nvGrpSpPr>
        <p:cNvPr id="1" name="Shape 288"/>
        <p:cNvGrpSpPr/>
        <p:nvPr/>
      </p:nvGrpSpPr>
      <p:grpSpPr>
        <a:xfrm>
          <a:off x="0" y="0"/>
          <a:ext cx="0" cy="0"/>
          <a:chOff x="0" y="0"/>
          <a:chExt cx="0" cy="0"/>
        </a:xfrm>
      </p:grpSpPr>
      <p:grpSp>
        <p:nvGrpSpPr>
          <p:cNvPr id="289" name="Google Shape;289;p25"/>
          <p:cNvGrpSpPr/>
          <p:nvPr/>
        </p:nvGrpSpPr>
        <p:grpSpPr>
          <a:xfrm>
            <a:off x="-585686" y="-1099379"/>
            <a:ext cx="10929760" cy="7352891"/>
            <a:chOff x="-585686" y="-1099379"/>
            <a:chExt cx="10929760" cy="7352891"/>
          </a:xfrm>
        </p:grpSpPr>
        <p:sp>
          <p:nvSpPr>
            <p:cNvPr id="290" name="Google Shape;290;p25"/>
            <p:cNvSpPr/>
            <p:nvPr/>
          </p:nvSpPr>
          <p:spPr>
            <a:xfrm rot="315833">
              <a:off x="-470260" y="2809509"/>
              <a:ext cx="2437809" cy="2628347"/>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25"/>
            <p:cNvSpPr/>
            <p:nvPr/>
          </p:nvSpPr>
          <p:spPr>
            <a:xfrm rot="315833">
              <a:off x="-13572" y="3038950"/>
              <a:ext cx="2377152" cy="2882292"/>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25"/>
            <p:cNvSpPr/>
            <p:nvPr/>
          </p:nvSpPr>
          <p:spPr>
            <a:xfrm rot="315833">
              <a:off x="-286641" y="3248850"/>
              <a:ext cx="2747897" cy="2884694"/>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25"/>
            <p:cNvSpPr/>
            <p:nvPr/>
          </p:nvSpPr>
          <p:spPr>
            <a:xfrm rot="315633">
              <a:off x="6771567" y="-971975"/>
              <a:ext cx="2924002" cy="3152541"/>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25"/>
            <p:cNvSpPr/>
            <p:nvPr/>
          </p:nvSpPr>
          <p:spPr>
            <a:xfrm rot="315633">
              <a:off x="6951891" y="-552494"/>
              <a:ext cx="2851248" cy="3457132"/>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25"/>
            <p:cNvSpPr/>
            <p:nvPr/>
          </p:nvSpPr>
          <p:spPr>
            <a:xfrm rot="315633">
              <a:off x="6896466" y="-360189"/>
              <a:ext cx="3295933" cy="3460013"/>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25"/>
            <p:cNvSpPr/>
            <p:nvPr/>
          </p:nvSpPr>
          <p:spPr>
            <a:xfrm>
              <a:off x="718309" y="578058"/>
              <a:ext cx="7701300" cy="40098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25"/>
            <p:cNvSpPr/>
            <p:nvPr/>
          </p:nvSpPr>
          <p:spPr>
            <a:xfrm rot="5400000">
              <a:off x="2555945" y="-1308801"/>
              <a:ext cx="4032129" cy="7761081"/>
            </a:xfrm>
            <a:custGeom>
              <a:avLst/>
              <a:gdLst/>
              <a:ahLst/>
              <a:cxnLst/>
              <a:rect l="l" t="t" r="r" b="b"/>
              <a:pathLst>
                <a:path w="47852" h="71534" extrusionOk="0">
                  <a:moveTo>
                    <a:pt x="47852" y="71533"/>
                  </a:moveTo>
                  <a:lnTo>
                    <a:pt x="0" y="71533"/>
                  </a:lnTo>
                  <a:lnTo>
                    <a:pt x="0" y="0"/>
                  </a:lnTo>
                  <a:lnTo>
                    <a:pt x="47852" y="0"/>
                  </a:lnTo>
                  <a:close/>
                  <a:moveTo>
                    <a:pt x="441" y="71093"/>
                  </a:moveTo>
                  <a:lnTo>
                    <a:pt x="47411" y="71093"/>
                  </a:lnTo>
                  <a:lnTo>
                    <a:pt x="47411" y="453"/>
                  </a:lnTo>
                  <a:lnTo>
                    <a:pt x="441" y="453"/>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8" name="Google Shape;298;p25"/>
          <p:cNvSpPr txBox="1">
            <a:spLocks noGrp="1"/>
          </p:cNvSpPr>
          <p:nvPr>
            <p:ph type="title" hasCustomPrompt="1"/>
          </p:nvPr>
        </p:nvSpPr>
        <p:spPr>
          <a:xfrm>
            <a:off x="2822850" y="691900"/>
            <a:ext cx="3498300" cy="1024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7200"/>
              <a:buNone/>
              <a:defRPr sz="5500"/>
            </a:lvl1pPr>
            <a:lvl2pPr lvl="1" algn="ctr" rtl="0">
              <a:spcBef>
                <a:spcPts val="0"/>
              </a:spcBef>
              <a:spcAft>
                <a:spcPts val="0"/>
              </a:spcAft>
              <a:buSzPts val="7200"/>
              <a:buNone/>
              <a:defRPr sz="7200"/>
            </a:lvl2pPr>
            <a:lvl3pPr lvl="2" algn="ctr" rtl="0">
              <a:spcBef>
                <a:spcPts val="0"/>
              </a:spcBef>
              <a:spcAft>
                <a:spcPts val="0"/>
              </a:spcAft>
              <a:buSzPts val="7200"/>
              <a:buNone/>
              <a:defRPr sz="7200"/>
            </a:lvl3pPr>
            <a:lvl4pPr lvl="3" algn="ctr" rtl="0">
              <a:spcBef>
                <a:spcPts val="0"/>
              </a:spcBef>
              <a:spcAft>
                <a:spcPts val="0"/>
              </a:spcAft>
              <a:buSzPts val="7200"/>
              <a:buNone/>
              <a:defRPr sz="7200"/>
            </a:lvl4pPr>
            <a:lvl5pPr lvl="4" algn="ctr" rtl="0">
              <a:spcBef>
                <a:spcPts val="0"/>
              </a:spcBef>
              <a:spcAft>
                <a:spcPts val="0"/>
              </a:spcAft>
              <a:buSzPts val="7200"/>
              <a:buNone/>
              <a:defRPr sz="7200"/>
            </a:lvl5pPr>
            <a:lvl6pPr lvl="5" algn="ctr" rtl="0">
              <a:spcBef>
                <a:spcPts val="0"/>
              </a:spcBef>
              <a:spcAft>
                <a:spcPts val="0"/>
              </a:spcAft>
              <a:buSzPts val="7200"/>
              <a:buNone/>
              <a:defRPr sz="7200"/>
            </a:lvl6pPr>
            <a:lvl7pPr lvl="6" algn="ctr" rtl="0">
              <a:spcBef>
                <a:spcPts val="0"/>
              </a:spcBef>
              <a:spcAft>
                <a:spcPts val="0"/>
              </a:spcAft>
              <a:buSzPts val="7200"/>
              <a:buNone/>
              <a:defRPr sz="7200"/>
            </a:lvl7pPr>
            <a:lvl8pPr lvl="7" algn="ctr" rtl="0">
              <a:spcBef>
                <a:spcPts val="0"/>
              </a:spcBef>
              <a:spcAft>
                <a:spcPts val="0"/>
              </a:spcAft>
              <a:buSzPts val="7200"/>
              <a:buNone/>
              <a:defRPr sz="7200"/>
            </a:lvl8pPr>
            <a:lvl9pPr lvl="8" algn="ctr" rtl="0">
              <a:spcBef>
                <a:spcPts val="0"/>
              </a:spcBef>
              <a:spcAft>
                <a:spcPts val="0"/>
              </a:spcAft>
              <a:buSzPts val="7200"/>
              <a:buNone/>
              <a:defRPr sz="7200"/>
            </a:lvl9pPr>
          </a:lstStyle>
          <a:p>
            <a:r>
              <a:t>xx%</a:t>
            </a:r>
          </a:p>
        </p:txBody>
      </p:sp>
      <p:sp>
        <p:nvSpPr>
          <p:cNvPr id="299" name="Google Shape;299;p25"/>
          <p:cNvSpPr txBox="1">
            <a:spLocks noGrp="1"/>
          </p:cNvSpPr>
          <p:nvPr>
            <p:ph type="subTitle" idx="1"/>
          </p:nvPr>
        </p:nvSpPr>
        <p:spPr>
          <a:xfrm>
            <a:off x="2822975" y="1487500"/>
            <a:ext cx="3498300" cy="399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300" name="Google Shape;300;p25"/>
          <p:cNvSpPr txBox="1">
            <a:spLocks noGrp="1"/>
          </p:cNvSpPr>
          <p:nvPr>
            <p:ph type="title" idx="2" hasCustomPrompt="1"/>
          </p:nvPr>
        </p:nvSpPr>
        <p:spPr>
          <a:xfrm>
            <a:off x="2822850" y="1962700"/>
            <a:ext cx="3498300" cy="1024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7200"/>
              <a:buNone/>
              <a:defRPr sz="5500"/>
            </a:lvl1pPr>
            <a:lvl2pPr lvl="1" algn="ctr" rtl="0">
              <a:spcBef>
                <a:spcPts val="0"/>
              </a:spcBef>
              <a:spcAft>
                <a:spcPts val="0"/>
              </a:spcAft>
              <a:buSzPts val="7200"/>
              <a:buNone/>
              <a:defRPr sz="7200"/>
            </a:lvl2pPr>
            <a:lvl3pPr lvl="2" algn="ctr" rtl="0">
              <a:spcBef>
                <a:spcPts val="0"/>
              </a:spcBef>
              <a:spcAft>
                <a:spcPts val="0"/>
              </a:spcAft>
              <a:buSzPts val="7200"/>
              <a:buNone/>
              <a:defRPr sz="7200"/>
            </a:lvl3pPr>
            <a:lvl4pPr lvl="3" algn="ctr" rtl="0">
              <a:spcBef>
                <a:spcPts val="0"/>
              </a:spcBef>
              <a:spcAft>
                <a:spcPts val="0"/>
              </a:spcAft>
              <a:buSzPts val="7200"/>
              <a:buNone/>
              <a:defRPr sz="7200"/>
            </a:lvl4pPr>
            <a:lvl5pPr lvl="4" algn="ctr" rtl="0">
              <a:spcBef>
                <a:spcPts val="0"/>
              </a:spcBef>
              <a:spcAft>
                <a:spcPts val="0"/>
              </a:spcAft>
              <a:buSzPts val="7200"/>
              <a:buNone/>
              <a:defRPr sz="7200"/>
            </a:lvl5pPr>
            <a:lvl6pPr lvl="5" algn="ctr" rtl="0">
              <a:spcBef>
                <a:spcPts val="0"/>
              </a:spcBef>
              <a:spcAft>
                <a:spcPts val="0"/>
              </a:spcAft>
              <a:buSzPts val="7200"/>
              <a:buNone/>
              <a:defRPr sz="7200"/>
            </a:lvl6pPr>
            <a:lvl7pPr lvl="6" algn="ctr" rtl="0">
              <a:spcBef>
                <a:spcPts val="0"/>
              </a:spcBef>
              <a:spcAft>
                <a:spcPts val="0"/>
              </a:spcAft>
              <a:buSzPts val="7200"/>
              <a:buNone/>
              <a:defRPr sz="7200"/>
            </a:lvl7pPr>
            <a:lvl8pPr lvl="7" algn="ctr" rtl="0">
              <a:spcBef>
                <a:spcPts val="0"/>
              </a:spcBef>
              <a:spcAft>
                <a:spcPts val="0"/>
              </a:spcAft>
              <a:buSzPts val="7200"/>
              <a:buNone/>
              <a:defRPr sz="7200"/>
            </a:lvl8pPr>
            <a:lvl9pPr lvl="8" algn="ctr" rtl="0">
              <a:spcBef>
                <a:spcPts val="0"/>
              </a:spcBef>
              <a:spcAft>
                <a:spcPts val="0"/>
              </a:spcAft>
              <a:buSzPts val="7200"/>
              <a:buNone/>
              <a:defRPr sz="7200"/>
            </a:lvl9pPr>
          </a:lstStyle>
          <a:p>
            <a:r>
              <a:t>xx%</a:t>
            </a:r>
          </a:p>
        </p:txBody>
      </p:sp>
      <p:sp>
        <p:nvSpPr>
          <p:cNvPr id="301" name="Google Shape;301;p25"/>
          <p:cNvSpPr txBox="1">
            <a:spLocks noGrp="1"/>
          </p:cNvSpPr>
          <p:nvPr>
            <p:ph type="subTitle" idx="3"/>
          </p:nvPr>
        </p:nvSpPr>
        <p:spPr>
          <a:xfrm>
            <a:off x="2822975" y="2758300"/>
            <a:ext cx="3498300" cy="399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302" name="Google Shape;302;p25"/>
          <p:cNvSpPr txBox="1">
            <a:spLocks noGrp="1"/>
          </p:cNvSpPr>
          <p:nvPr>
            <p:ph type="title" idx="4" hasCustomPrompt="1"/>
          </p:nvPr>
        </p:nvSpPr>
        <p:spPr>
          <a:xfrm>
            <a:off x="2822850" y="3233500"/>
            <a:ext cx="3498300" cy="1024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7200"/>
              <a:buNone/>
              <a:defRPr sz="5500"/>
            </a:lvl1pPr>
            <a:lvl2pPr lvl="1" algn="ctr" rtl="0">
              <a:spcBef>
                <a:spcPts val="0"/>
              </a:spcBef>
              <a:spcAft>
                <a:spcPts val="0"/>
              </a:spcAft>
              <a:buSzPts val="7200"/>
              <a:buNone/>
              <a:defRPr sz="7200"/>
            </a:lvl2pPr>
            <a:lvl3pPr lvl="2" algn="ctr" rtl="0">
              <a:spcBef>
                <a:spcPts val="0"/>
              </a:spcBef>
              <a:spcAft>
                <a:spcPts val="0"/>
              </a:spcAft>
              <a:buSzPts val="7200"/>
              <a:buNone/>
              <a:defRPr sz="7200"/>
            </a:lvl3pPr>
            <a:lvl4pPr lvl="3" algn="ctr" rtl="0">
              <a:spcBef>
                <a:spcPts val="0"/>
              </a:spcBef>
              <a:spcAft>
                <a:spcPts val="0"/>
              </a:spcAft>
              <a:buSzPts val="7200"/>
              <a:buNone/>
              <a:defRPr sz="7200"/>
            </a:lvl4pPr>
            <a:lvl5pPr lvl="4" algn="ctr" rtl="0">
              <a:spcBef>
                <a:spcPts val="0"/>
              </a:spcBef>
              <a:spcAft>
                <a:spcPts val="0"/>
              </a:spcAft>
              <a:buSzPts val="7200"/>
              <a:buNone/>
              <a:defRPr sz="7200"/>
            </a:lvl5pPr>
            <a:lvl6pPr lvl="5" algn="ctr" rtl="0">
              <a:spcBef>
                <a:spcPts val="0"/>
              </a:spcBef>
              <a:spcAft>
                <a:spcPts val="0"/>
              </a:spcAft>
              <a:buSzPts val="7200"/>
              <a:buNone/>
              <a:defRPr sz="7200"/>
            </a:lvl6pPr>
            <a:lvl7pPr lvl="6" algn="ctr" rtl="0">
              <a:spcBef>
                <a:spcPts val="0"/>
              </a:spcBef>
              <a:spcAft>
                <a:spcPts val="0"/>
              </a:spcAft>
              <a:buSzPts val="7200"/>
              <a:buNone/>
              <a:defRPr sz="7200"/>
            </a:lvl7pPr>
            <a:lvl8pPr lvl="7" algn="ctr" rtl="0">
              <a:spcBef>
                <a:spcPts val="0"/>
              </a:spcBef>
              <a:spcAft>
                <a:spcPts val="0"/>
              </a:spcAft>
              <a:buSzPts val="7200"/>
              <a:buNone/>
              <a:defRPr sz="7200"/>
            </a:lvl8pPr>
            <a:lvl9pPr lvl="8" algn="ctr" rtl="0">
              <a:spcBef>
                <a:spcPts val="0"/>
              </a:spcBef>
              <a:spcAft>
                <a:spcPts val="0"/>
              </a:spcAft>
              <a:buSzPts val="7200"/>
              <a:buNone/>
              <a:defRPr sz="7200"/>
            </a:lvl9pPr>
          </a:lstStyle>
          <a:p>
            <a:r>
              <a:t>xx%</a:t>
            </a:r>
          </a:p>
        </p:txBody>
      </p:sp>
      <p:sp>
        <p:nvSpPr>
          <p:cNvPr id="303" name="Google Shape;303;p25"/>
          <p:cNvSpPr txBox="1">
            <a:spLocks noGrp="1"/>
          </p:cNvSpPr>
          <p:nvPr>
            <p:ph type="subTitle" idx="5"/>
          </p:nvPr>
        </p:nvSpPr>
        <p:spPr>
          <a:xfrm>
            <a:off x="2822975" y="4029100"/>
            <a:ext cx="3498300" cy="399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hanks">
  <p:cSld name="CUSTOM_9">
    <p:spTree>
      <p:nvGrpSpPr>
        <p:cNvPr id="1" name="Shape 304"/>
        <p:cNvGrpSpPr/>
        <p:nvPr/>
      </p:nvGrpSpPr>
      <p:grpSpPr>
        <a:xfrm>
          <a:off x="0" y="0"/>
          <a:ext cx="0" cy="0"/>
          <a:chOff x="0" y="0"/>
          <a:chExt cx="0" cy="0"/>
        </a:xfrm>
      </p:grpSpPr>
      <p:grpSp>
        <p:nvGrpSpPr>
          <p:cNvPr id="305" name="Google Shape;305;p26"/>
          <p:cNvGrpSpPr/>
          <p:nvPr/>
        </p:nvGrpSpPr>
        <p:grpSpPr>
          <a:xfrm>
            <a:off x="-2896958" y="-2624952"/>
            <a:ext cx="13462914" cy="10123374"/>
            <a:chOff x="-2896958" y="-2624952"/>
            <a:chExt cx="13462914" cy="10123374"/>
          </a:xfrm>
        </p:grpSpPr>
        <p:grpSp>
          <p:nvGrpSpPr>
            <p:cNvPr id="306" name="Google Shape;306;p26"/>
            <p:cNvGrpSpPr/>
            <p:nvPr/>
          </p:nvGrpSpPr>
          <p:grpSpPr>
            <a:xfrm>
              <a:off x="-2896958" y="-2624952"/>
              <a:ext cx="13462914" cy="10123374"/>
              <a:chOff x="-2896958" y="-2624952"/>
              <a:chExt cx="13462914" cy="10123374"/>
            </a:xfrm>
          </p:grpSpPr>
          <p:sp>
            <p:nvSpPr>
              <p:cNvPr id="307" name="Google Shape;307;p26"/>
              <p:cNvSpPr/>
              <p:nvPr/>
            </p:nvSpPr>
            <p:spPr>
              <a:xfrm rot="9285662" flipH="1">
                <a:off x="5806126" y="2835956"/>
                <a:ext cx="3844152" cy="4035524"/>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6"/>
              <p:cNvSpPr/>
              <p:nvPr/>
            </p:nvSpPr>
            <p:spPr>
              <a:xfrm rot="9285662" flipH="1">
                <a:off x="-2275832" y="-2073377"/>
                <a:ext cx="3410358" cy="3676910"/>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6"/>
              <p:cNvSpPr/>
              <p:nvPr/>
            </p:nvSpPr>
            <p:spPr>
              <a:xfrm rot="9285662" flipH="1">
                <a:off x="-1152704" y="-1788187"/>
                <a:ext cx="3325502" cy="4032164"/>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6"/>
              <p:cNvSpPr/>
              <p:nvPr/>
            </p:nvSpPr>
            <p:spPr>
              <a:xfrm rot="9285662" flipH="1">
                <a:off x="-1644474" y="-1680548"/>
                <a:ext cx="3844152" cy="4035524"/>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26"/>
              <p:cNvSpPr/>
              <p:nvPr/>
            </p:nvSpPr>
            <p:spPr>
              <a:xfrm rot="9369735" flipH="1">
                <a:off x="6184762" y="2639811"/>
                <a:ext cx="3378707" cy="3642785"/>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26"/>
              <p:cNvSpPr/>
              <p:nvPr/>
            </p:nvSpPr>
            <p:spPr>
              <a:xfrm rot="9369735" flipH="1">
                <a:off x="6604611" y="2002120"/>
                <a:ext cx="3294638" cy="3994742"/>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3" name="Google Shape;313;p26"/>
            <p:cNvGrpSpPr/>
            <p:nvPr/>
          </p:nvGrpSpPr>
          <p:grpSpPr>
            <a:xfrm rot="5400000">
              <a:off x="1874510" y="-229218"/>
              <a:ext cx="5394990" cy="4302857"/>
              <a:chOff x="404670" y="406050"/>
              <a:chExt cx="8334605" cy="4331445"/>
            </a:xfrm>
          </p:grpSpPr>
          <p:sp>
            <p:nvSpPr>
              <p:cNvPr id="314" name="Google Shape;314;p26"/>
              <p:cNvSpPr/>
              <p:nvPr/>
            </p:nvSpPr>
            <p:spPr>
              <a:xfrm>
                <a:off x="433534" y="430095"/>
                <a:ext cx="8270100" cy="4307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26"/>
              <p:cNvSpPr/>
              <p:nvPr/>
            </p:nvSpPr>
            <p:spPr>
              <a:xfrm rot="5400000">
                <a:off x="2406310" y="-1595591"/>
                <a:ext cx="4331324" cy="8334605"/>
              </a:xfrm>
              <a:custGeom>
                <a:avLst/>
                <a:gdLst/>
                <a:ahLst/>
                <a:cxnLst/>
                <a:rect l="l" t="t" r="r" b="b"/>
                <a:pathLst>
                  <a:path w="47852" h="71534" extrusionOk="0">
                    <a:moveTo>
                      <a:pt x="47852" y="71533"/>
                    </a:moveTo>
                    <a:lnTo>
                      <a:pt x="0" y="71533"/>
                    </a:lnTo>
                    <a:lnTo>
                      <a:pt x="0" y="0"/>
                    </a:lnTo>
                    <a:lnTo>
                      <a:pt x="47852" y="0"/>
                    </a:lnTo>
                    <a:close/>
                    <a:moveTo>
                      <a:pt x="441" y="71093"/>
                    </a:moveTo>
                    <a:lnTo>
                      <a:pt x="47411" y="71093"/>
                    </a:lnTo>
                    <a:lnTo>
                      <a:pt x="47411" y="453"/>
                    </a:lnTo>
                    <a:lnTo>
                      <a:pt x="441" y="453"/>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16" name="Google Shape;316;p26"/>
          <p:cNvSpPr txBox="1">
            <a:spLocks noGrp="1"/>
          </p:cNvSpPr>
          <p:nvPr>
            <p:ph type="subTitle" idx="1"/>
          </p:nvPr>
        </p:nvSpPr>
        <p:spPr>
          <a:xfrm>
            <a:off x="2822913" y="1453572"/>
            <a:ext cx="3498300" cy="399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sz="1800">
                <a:solidFill>
                  <a:schemeClr val="accent5"/>
                </a:solidFill>
                <a:latin typeface="Abel"/>
                <a:ea typeface="Abel"/>
                <a:cs typeface="Abel"/>
                <a:sym typeface="Abe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317" name="Google Shape;317;p26"/>
          <p:cNvSpPr txBox="1">
            <a:spLocks noGrp="1"/>
          </p:cNvSpPr>
          <p:nvPr>
            <p:ph type="subTitle" idx="2"/>
          </p:nvPr>
        </p:nvSpPr>
        <p:spPr>
          <a:xfrm>
            <a:off x="2822913" y="1947954"/>
            <a:ext cx="3498300" cy="764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318" name="Google Shape;318;p26"/>
          <p:cNvSpPr txBox="1"/>
          <p:nvPr/>
        </p:nvSpPr>
        <p:spPr>
          <a:xfrm>
            <a:off x="2785700" y="3454625"/>
            <a:ext cx="3572700" cy="876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accent3"/>
                </a:solidFill>
                <a:latin typeface="Montserrat"/>
                <a:ea typeface="Montserrat"/>
                <a:cs typeface="Montserrat"/>
                <a:sym typeface="Montserrat"/>
              </a:rPr>
              <a:t>CREDITS: This presentation template was created by </a:t>
            </a:r>
            <a:r>
              <a:rPr lang="en" sz="1200">
                <a:solidFill>
                  <a:schemeClr val="accent5"/>
                </a:solidFill>
                <a:uFill>
                  <a:noFill/>
                </a:uFill>
                <a:latin typeface="Montserrat"/>
                <a:ea typeface="Montserrat"/>
                <a:cs typeface="Montserrat"/>
                <a:sym typeface="Montserrat"/>
                <a:hlinkClick r:id="rId2">
                  <a:extLst>
                    <a:ext uri="{A12FA001-AC4F-418D-AE19-62706E023703}">
                      <ahyp:hlinkClr xmlns:ahyp="http://schemas.microsoft.com/office/drawing/2018/hyperlinkcolor" val="tx"/>
                    </a:ext>
                  </a:extLst>
                </a:hlinkClick>
              </a:rPr>
              <a:t>Slidesgo</a:t>
            </a:r>
            <a:r>
              <a:rPr lang="en" sz="1200">
                <a:solidFill>
                  <a:schemeClr val="accent3"/>
                </a:solidFill>
                <a:latin typeface="Montserrat"/>
                <a:ea typeface="Montserrat"/>
                <a:cs typeface="Montserrat"/>
                <a:sym typeface="Montserrat"/>
              </a:rPr>
              <a:t>, including icons by </a:t>
            </a:r>
            <a:r>
              <a:rPr lang="en" sz="1200">
                <a:solidFill>
                  <a:schemeClr val="accent5"/>
                </a:solidFill>
                <a:uFill>
                  <a:noFill/>
                </a:uFill>
                <a:latin typeface="Montserrat"/>
                <a:ea typeface="Montserrat"/>
                <a:cs typeface="Montserrat"/>
                <a:sym typeface="Montserrat"/>
                <a:hlinkClick r:id="rId3">
                  <a:extLst>
                    <a:ext uri="{A12FA001-AC4F-418D-AE19-62706E023703}">
                      <ahyp:hlinkClr xmlns:ahyp="http://schemas.microsoft.com/office/drawing/2018/hyperlinkcolor" val="tx"/>
                    </a:ext>
                  </a:extLst>
                </a:hlinkClick>
              </a:rPr>
              <a:t>Flaticon</a:t>
            </a:r>
            <a:r>
              <a:rPr lang="en" sz="1200">
                <a:solidFill>
                  <a:schemeClr val="accent3"/>
                </a:solidFill>
                <a:latin typeface="Montserrat"/>
                <a:ea typeface="Montserrat"/>
                <a:cs typeface="Montserrat"/>
                <a:sym typeface="Montserrat"/>
              </a:rPr>
              <a:t>, infographics &amp; images by </a:t>
            </a:r>
            <a:r>
              <a:rPr lang="en" sz="1200">
                <a:solidFill>
                  <a:schemeClr val="accent5"/>
                </a:solidFill>
                <a:uFill>
                  <a:noFill/>
                </a:uFill>
                <a:latin typeface="Montserrat"/>
                <a:ea typeface="Montserrat"/>
                <a:cs typeface="Montserrat"/>
                <a:sym typeface="Montserrat"/>
                <a:hlinkClick r:id="rId4">
                  <a:extLst>
                    <a:ext uri="{A12FA001-AC4F-418D-AE19-62706E023703}">
                      <ahyp:hlinkClr xmlns:ahyp="http://schemas.microsoft.com/office/drawing/2018/hyperlinkcolor" val="tx"/>
                    </a:ext>
                  </a:extLst>
                </a:hlinkClick>
              </a:rPr>
              <a:t>Freepik</a:t>
            </a:r>
            <a:r>
              <a:rPr lang="en" sz="1200">
                <a:solidFill>
                  <a:schemeClr val="accent3"/>
                </a:solidFill>
                <a:latin typeface="Montserrat"/>
                <a:ea typeface="Montserrat"/>
                <a:cs typeface="Montserrat"/>
                <a:sym typeface="Montserrat"/>
              </a:rPr>
              <a:t>.</a:t>
            </a:r>
            <a:endParaRPr sz="1200">
              <a:solidFill>
                <a:schemeClr val="accent3"/>
              </a:solidFill>
              <a:latin typeface="Montserrat"/>
              <a:ea typeface="Montserrat"/>
              <a:cs typeface="Montserrat"/>
              <a:sym typeface="Montserrat"/>
            </a:endParaRPr>
          </a:p>
          <a:p>
            <a:pPr marL="0" lvl="0" indent="0" algn="ctr" rtl="0">
              <a:spcBef>
                <a:spcPts val="0"/>
              </a:spcBef>
              <a:spcAft>
                <a:spcPts val="0"/>
              </a:spcAft>
              <a:buClr>
                <a:schemeClr val="dk1"/>
              </a:buClr>
              <a:buSzPts val="1100"/>
              <a:buFont typeface="Arial"/>
              <a:buNone/>
            </a:pPr>
            <a:endParaRPr>
              <a:solidFill>
                <a:schemeClr val="accent3"/>
              </a:solidFill>
              <a:latin typeface="Montserrat"/>
              <a:ea typeface="Montserrat"/>
              <a:cs typeface="Montserrat"/>
              <a:sym typeface="Montserrat"/>
            </a:endParaRPr>
          </a:p>
        </p:txBody>
      </p:sp>
      <p:sp>
        <p:nvSpPr>
          <p:cNvPr id="319" name="Google Shape;319;p26"/>
          <p:cNvSpPr txBox="1">
            <a:spLocks noGrp="1"/>
          </p:cNvSpPr>
          <p:nvPr>
            <p:ph type="title"/>
          </p:nvPr>
        </p:nvSpPr>
        <p:spPr>
          <a:xfrm>
            <a:off x="2710300" y="849375"/>
            <a:ext cx="3648000" cy="867600"/>
          </a:xfrm>
          <a:prstGeom prst="rect">
            <a:avLst/>
          </a:prstGeom>
        </p:spPr>
        <p:txBody>
          <a:bodyPr spcFirstLastPara="1" wrap="square" lIns="91425" tIns="91425" rIns="91425" bIns="91425" anchor="b" anchorCtr="0">
            <a:noAutofit/>
          </a:bodyPr>
          <a:lstStyle>
            <a:lvl1pPr lvl="0">
              <a:spcBef>
                <a:spcPts val="0"/>
              </a:spcBef>
              <a:spcAft>
                <a:spcPts val="0"/>
              </a:spcAft>
              <a:buSzPts val="3300"/>
              <a:buNone/>
              <a:defRPr sz="7500"/>
            </a:lvl1pPr>
            <a:lvl2pPr lvl="1">
              <a:spcBef>
                <a:spcPts val="0"/>
              </a:spcBef>
              <a:spcAft>
                <a:spcPts val="0"/>
              </a:spcAft>
              <a:buSzPts val="3300"/>
              <a:buNone/>
              <a:defRPr>
                <a:latin typeface="Montserrat"/>
                <a:ea typeface="Montserrat"/>
                <a:cs typeface="Montserrat"/>
                <a:sym typeface="Montserrat"/>
              </a:defRPr>
            </a:lvl2pPr>
            <a:lvl3pPr lvl="2">
              <a:spcBef>
                <a:spcPts val="0"/>
              </a:spcBef>
              <a:spcAft>
                <a:spcPts val="0"/>
              </a:spcAft>
              <a:buSzPts val="3300"/>
              <a:buNone/>
              <a:defRPr>
                <a:latin typeface="Montserrat"/>
                <a:ea typeface="Montserrat"/>
                <a:cs typeface="Montserrat"/>
                <a:sym typeface="Montserrat"/>
              </a:defRPr>
            </a:lvl3pPr>
            <a:lvl4pPr lvl="3">
              <a:spcBef>
                <a:spcPts val="0"/>
              </a:spcBef>
              <a:spcAft>
                <a:spcPts val="0"/>
              </a:spcAft>
              <a:buSzPts val="3300"/>
              <a:buNone/>
              <a:defRPr>
                <a:latin typeface="Montserrat"/>
                <a:ea typeface="Montserrat"/>
                <a:cs typeface="Montserrat"/>
                <a:sym typeface="Montserrat"/>
              </a:defRPr>
            </a:lvl4pPr>
            <a:lvl5pPr lvl="4">
              <a:spcBef>
                <a:spcPts val="0"/>
              </a:spcBef>
              <a:spcAft>
                <a:spcPts val="0"/>
              </a:spcAft>
              <a:buSzPts val="3300"/>
              <a:buNone/>
              <a:defRPr>
                <a:latin typeface="Montserrat"/>
                <a:ea typeface="Montserrat"/>
                <a:cs typeface="Montserrat"/>
                <a:sym typeface="Montserrat"/>
              </a:defRPr>
            </a:lvl5pPr>
            <a:lvl6pPr lvl="5">
              <a:spcBef>
                <a:spcPts val="0"/>
              </a:spcBef>
              <a:spcAft>
                <a:spcPts val="0"/>
              </a:spcAft>
              <a:buSzPts val="3300"/>
              <a:buNone/>
              <a:defRPr>
                <a:latin typeface="Montserrat"/>
                <a:ea typeface="Montserrat"/>
                <a:cs typeface="Montserrat"/>
                <a:sym typeface="Montserrat"/>
              </a:defRPr>
            </a:lvl6pPr>
            <a:lvl7pPr lvl="6">
              <a:spcBef>
                <a:spcPts val="0"/>
              </a:spcBef>
              <a:spcAft>
                <a:spcPts val="0"/>
              </a:spcAft>
              <a:buSzPts val="3300"/>
              <a:buNone/>
              <a:defRPr>
                <a:latin typeface="Montserrat"/>
                <a:ea typeface="Montserrat"/>
                <a:cs typeface="Montserrat"/>
                <a:sym typeface="Montserrat"/>
              </a:defRPr>
            </a:lvl7pPr>
            <a:lvl8pPr lvl="7">
              <a:spcBef>
                <a:spcPts val="0"/>
              </a:spcBef>
              <a:spcAft>
                <a:spcPts val="0"/>
              </a:spcAft>
              <a:buSzPts val="3300"/>
              <a:buNone/>
              <a:defRPr>
                <a:latin typeface="Montserrat"/>
                <a:ea typeface="Montserrat"/>
                <a:cs typeface="Montserrat"/>
                <a:sym typeface="Montserrat"/>
              </a:defRPr>
            </a:lvl8pPr>
            <a:lvl9pPr lvl="8">
              <a:spcBef>
                <a:spcPts val="0"/>
              </a:spcBef>
              <a:spcAft>
                <a:spcPts val="0"/>
              </a:spcAft>
              <a:buSzPts val="3300"/>
              <a:buNone/>
              <a:defRPr>
                <a:latin typeface="Montserrat"/>
                <a:ea typeface="Montserrat"/>
                <a:cs typeface="Montserrat"/>
                <a:sym typeface="Montserrat"/>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2"/>
        <p:cNvGrpSpPr/>
        <p:nvPr/>
      </p:nvGrpSpPr>
      <p:grpSpPr>
        <a:xfrm>
          <a:off x="0" y="0"/>
          <a:ext cx="0" cy="0"/>
          <a:chOff x="0" y="0"/>
          <a:chExt cx="0" cy="0"/>
        </a:xfrm>
      </p:grpSpPr>
      <p:grpSp>
        <p:nvGrpSpPr>
          <p:cNvPr id="33" name="Google Shape;33;p4"/>
          <p:cNvGrpSpPr/>
          <p:nvPr/>
        </p:nvGrpSpPr>
        <p:grpSpPr>
          <a:xfrm>
            <a:off x="-2605605" y="-2596320"/>
            <a:ext cx="13108099" cy="11195357"/>
            <a:chOff x="-2605605" y="-2596320"/>
            <a:chExt cx="13108099" cy="11195357"/>
          </a:xfrm>
        </p:grpSpPr>
        <p:sp>
          <p:nvSpPr>
            <p:cNvPr id="34" name="Google Shape;34;p4"/>
            <p:cNvSpPr/>
            <p:nvPr/>
          </p:nvSpPr>
          <p:spPr>
            <a:xfrm rot="812392">
              <a:off x="912002" y="2074247"/>
              <a:ext cx="2434973" cy="2625289"/>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5"/>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 name="Google Shape;35;p4"/>
            <p:cNvGrpSpPr/>
            <p:nvPr/>
          </p:nvGrpSpPr>
          <p:grpSpPr>
            <a:xfrm rot="375330">
              <a:off x="5113665" y="3499604"/>
              <a:ext cx="5140785" cy="4833748"/>
              <a:chOff x="8101026" y="3219568"/>
              <a:chExt cx="3887248" cy="3655080"/>
            </a:xfrm>
          </p:grpSpPr>
          <p:sp>
            <p:nvSpPr>
              <p:cNvPr id="36" name="Google Shape;36;p4"/>
              <p:cNvSpPr/>
              <p:nvPr/>
            </p:nvSpPr>
            <p:spPr>
              <a:xfrm rot="594768">
                <a:off x="8328626" y="3845818"/>
                <a:ext cx="2348800" cy="2847915"/>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4"/>
              <p:cNvSpPr/>
              <p:nvPr/>
            </p:nvSpPr>
            <p:spPr>
              <a:xfrm rot="-988308">
                <a:off x="8924872" y="3545996"/>
                <a:ext cx="2715038" cy="2850200"/>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 name="Google Shape;38;p4"/>
            <p:cNvGrpSpPr/>
            <p:nvPr/>
          </p:nvGrpSpPr>
          <p:grpSpPr>
            <a:xfrm rot="2219984">
              <a:off x="-1772316" y="-1860620"/>
              <a:ext cx="3796561" cy="4039571"/>
              <a:chOff x="7558301" y="3163860"/>
              <a:chExt cx="3072638" cy="3269311"/>
            </a:xfrm>
          </p:grpSpPr>
          <p:sp>
            <p:nvSpPr>
              <p:cNvPr id="39" name="Google Shape;39;p4"/>
              <p:cNvSpPr/>
              <p:nvPr/>
            </p:nvSpPr>
            <p:spPr>
              <a:xfrm rot="-336564">
                <a:off x="7679458" y="3275364"/>
                <a:ext cx="2408737" cy="2597003"/>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4"/>
              <p:cNvSpPr/>
              <p:nvPr/>
            </p:nvSpPr>
            <p:spPr>
              <a:xfrm rot="-336564">
                <a:off x="8146698" y="3440311"/>
                <a:ext cx="2348804" cy="2847919"/>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4"/>
              <p:cNvSpPr/>
              <p:nvPr/>
            </p:nvSpPr>
            <p:spPr>
              <a:xfrm rot="-336564">
                <a:off x="7783010" y="3457006"/>
                <a:ext cx="2715127" cy="2850293"/>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2" name="Google Shape;42;p4"/>
          <p:cNvSpPr txBox="1">
            <a:spLocks noGrp="1"/>
          </p:cNvSpPr>
          <p:nvPr>
            <p:ph type="body" idx="1"/>
          </p:nvPr>
        </p:nvSpPr>
        <p:spPr>
          <a:xfrm>
            <a:off x="4624775" y="2123100"/>
            <a:ext cx="3294600" cy="1387800"/>
          </a:xfrm>
          <a:prstGeom prst="rect">
            <a:avLst/>
          </a:prstGeom>
        </p:spPr>
        <p:txBody>
          <a:bodyPr spcFirstLastPara="1" wrap="square" lIns="91425" tIns="91425" rIns="91425" bIns="91425" anchor="ctr" anchorCtr="0">
            <a:noAutofit/>
          </a:bodyPr>
          <a:lstStyle>
            <a:lvl1pPr marL="457200" lvl="0" indent="-317500">
              <a:spcBef>
                <a:spcPts val="0"/>
              </a:spcBef>
              <a:spcAft>
                <a:spcPts val="0"/>
              </a:spcAft>
              <a:buSzPts val="14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3" name="Google Shape;43;p4"/>
          <p:cNvSpPr txBox="1">
            <a:spLocks noGrp="1"/>
          </p:cNvSpPr>
          <p:nvPr>
            <p:ph type="title"/>
          </p:nvPr>
        </p:nvSpPr>
        <p:spPr>
          <a:xfrm>
            <a:off x="1996975" y="539500"/>
            <a:ext cx="5150100" cy="431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300"/>
              <a:buNone/>
              <a:defRPr sz="2800"/>
            </a:lvl1pPr>
            <a:lvl2pPr lvl="1" algn="ctr" rtl="0">
              <a:spcBef>
                <a:spcPts val="0"/>
              </a:spcBef>
              <a:spcAft>
                <a:spcPts val="0"/>
              </a:spcAft>
              <a:buSzPts val="3300"/>
              <a:buNone/>
              <a:defRPr/>
            </a:lvl2pPr>
            <a:lvl3pPr lvl="2" algn="ctr" rtl="0">
              <a:spcBef>
                <a:spcPts val="0"/>
              </a:spcBef>
              <a:spcAft>
                <a:spcPts val="0"/>
              </a:spcAft>
              <a:buSzPts val="3300"/>
              <a:buNone/>
              <a:defRPr/>
            </a:lvl3pPr>
            <a:lvl4pPr lvl="3" algn="ctr" rtl="0">
              <a:spcBef>
                <a:spcPts val="0"/>
              </a:spcBef>
              <a:spcAft>
                <a:spcPts val="0"/>
              </a:spcAft>
              <a:buSzPts val="3300"/>
              <a:buNone/>
              <a:defRPr/>
            </a:lvl4pPr>
            <a:lvl5pPr lvl="4" algn="ctr" rtl="0">
              <a:spcBef>
                <a:spcPts val="0"/>
              </a:spcBef>
              <a:spcAft>
                <a:spcPts val="0"/>
              </a:spcAft>
              <a:buSzPts val="3300"/>
              <a:buNone/>
              <a:defRPr/>
            </a:lvl5pPr>
            <a:lvl6pPr lvl="5" algn="ctr" rtl="0">
              <a:spcBef>
                <a:spcPts val="0"/>
              </a:spcBef>
              <a:spcAft>
                <a:spcPts val="0"/>
              </a:spcAft>
              <a:buSzPts val="3300"/>
              <a:buNone/>
              <a:defRPr/>
            </a:lvl6pPr>
            <a:lvl7pPr lvl="6" algn="ctr" rtl="0">
              <a:spcBef>
                <a:spcPts val="0"/>
              </a:spcBef>
              <a:spcAft>
                <a:spcPts val="0"/>
              </a:spcAft>
              <a:buSzPts val="3300"/>
              <a:buNone/>
              <a:defRPr/>
            </a:lvl7pPr>
            <a:lvl8pPr lvl="7" algn="ctr" rtl="0">
              <a:spcBef>
                <a:spcPts val="0"/>
              </a:spcBef>
              <a:spcAft>
                <a:spcPts val="0"/>
              </a:spcAft>
              <a:buSzPts val="3300"/>
              <a:buNone/>
              <a:defRPr/>
            </a:lvl8pPr>
            <a:lvl9pPr lvl="8" algn="ctr" rtl="0">
              <a:spcBef>
                <a:spcPts val="0"/>
              </a:spcBef>
              <a:spcAft>
                <a:spcPts val="0"/>
              </a:spcAft>
              <a:buSzPts val="33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solidFill>
          <a:schemeClr val="accent1"/>
        </a:solidFill>
        <a:effectLst/>
      </p:bgPr>
    </p:bg>
    <p:spTree>
      <p:nvGrpSpPr>
        <p:cNvPr id="1" name="Shape 44"/>
        <p:cNvGrpSpPr/>
        <p:nvPr/>
      </p:nvGrpSpPr>
      <p:grpSpPr>
        <a:xfrm>
          <a:off x="0" y="0"/>
          <a:ext cx="0" cy="0"/>
          <a:chOff x="0" y="0"/>
          <a:chExt cx="0" cy="0"/>
        </a:xfrm>
      </p:grpSpPr>
      <p:grpSp>
        <p:nvGrpSpPr>
          <p:cNvPr id="45" name="Google Shape;45;p5"/>
          <p:cNvGrpSpPr/>
          <p:nvPr/>
        </p:nvGrpSpPr>
        <p:grpSpPr>
          <a:xfrm rot="10800000" flipH="1">
            <a:off x="-3157403" y="-2327776"/>
            <a:ext cx="14457596" cy="9492188"/>
            <a:chOff x="-3157403" y="-2327776"/>
            <a:chExt cx="14457596" cy="9492188"/>
          </a:xfrm>
        </p:grpSpPr>
        <p:sp>
          <p:nvSpPr>
            <p:cNvPr id="46" name="Google Shape;46;p5"/>
            <p:cNvSpPr/>
            <p:nvPr/>
          </p:nvSpPr>
          <p:spPr>
            <a:xfrm rot="1514360">
              <a:off x="7664166" y="-1848832"/>
              <a:ext cx="2936660" cy="3082854"/>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5"/>
            <p:cNvSpPr/>
            <p:nvPr/>
          </p:nvSpPr>
          <p:spPr>
            <a:xfrm rot="1514343">
              <a:off x="-2679303" y="3909620"/>
              <a:ext cx="2625055" cy="2830228"/>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5"/>
            <p:cNvSpPr/>
            <p:nvPr/>
          </p:nvSpPr>
          <p:spPr>
            <a:xfrm rot="1514343">
              <a:off x="-1814818" y="3416661"/>
              <a:ext cx="2559739" cy="3103678"/>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5"/>
            <p:cNvSpPr/>
            <p:nvPr/>
          </p:nvSpPr>
          <p:spPr>
            <a:xfrm rot="1514343">
              <a:off x="-2193340" y="3331226"/>
              <a:ext cx="2958960" cy="3106264"/>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5"/>
            <p:cNvSpPr/>
            <p:nvPr/>
          </p:nvSpPr>
          <p:spPr>
            <a:xfrm rot="1430259">
              <a:off x="7953466" y="-1399018"/>
              <a:ext cx="2580939" cy="2782664"/>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5"/>
            <p:cNvSpPr/>
            <p:nvPr/>
          </p:nvSpPr>
          <p:spPr>
            <a:xfrm rot="1430259">
              <a:off x="8274188" y="-1180746"/>
              <a:ext cx="2516720" cy="3051518"/>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Google Shape;52;p5"/>
          <p:cNvSpPr txBox="1">
            <a:spLocks noGrp="1"/>
          </p:cNvSpPr>
          <p:nvPr>
            <p:ph type="body" idx="1"/>
          </p:nvPr>
        </p:nvSpPr>
        <p:spPr>
          <a:xfrm>
            <a:off x="1572325" y="2586704"/>
            <a:ext cx="2599200" cy="1254300"/>
          </a:xfrm>
          <a:prstGeom prst="rect">
            <a:avLst/>
          </a:prstGeom>
        </p:spPr>
        <p:txBody>
          <a:bodyPr spcFirstLastPara="1" wrap="square" lIns="91425" tIns="91425" rIns="91425" bIns="91425" anchor="t" anchorCtr="0">
            <a:noAutofit/>
          </a:bodyPr>
          <a:lstStyle>
            <a:lvl1pPr marL="457200" lvl="0" indent="-317500" algn="ctr">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53" name="Google Shape;53;p5"/>
          <p:cNvSpPr txBox="1">
            <a:spLocks noGrp="1"/>
          </p:cNvSpPr>
          <p:nvPr>
            <p:ph type="body" idx="2"/>
          </p:nvPr>
        </p:nvSpPr>
        <p:spPr>
          <a:xfrm>
            <a:off x="4972523" y="2586704"/>
            <a:ext cx="2599200" cy="1254300"/>
          </a:xfrm>
          <a:prstGeom prst="rect">
            <a:avLst/>
          </a:prstGeom>
        </p:spPr>
        <p:txBody>
          <a:bodyPr spcFirstLastPara="1" wrap="square" lIns="91425" tIns="91425" rIns="91425" bIns="91425" anchor="t" anchorCtr="0">
            <a:noAutofit/>
          </a:bodyPr>
          <a:lstStyle>
            <a:lvl1pPr marL="457200" lvl="0" indent="-317500" algn="ctr">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54" name="Google Shape;54;p5"/>
          <p:cNvSpPr txBox="1">
            <a:spLocks noGrp="1"/>
          </p:cNvSpPr>
          <p:nvPr>
            <p:ph type="title"/>
          </p:nvPr>
        </p:nvSpPr>
        <p:spPr>
          <a:xfrm>
            <a:off x="1996975" y="539500"/>
            <a:ext cx="5150100" cy="431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300"/>
              <a:buNone/>
              <a:defRPr sz="2800"/>
            </a:lvl1pPr>
            <a:lvl2pPr lvl="1" algn="ctr" rtl="0">
              <a:spcBef>
                <a:spcPts val="0"/>
              </a:spcBef>
              <a:spcAft>
                <a:spcPts val="0"/>
              </a:spcAft>
              <a:buSzPts val="3300"/>
              <a:buNone/>
              <a:defRPr/>
            </a:lvl2pPr>
            <a:lvl3pPr lvl="2" algn="ctr" rtl="0">
              <a:spcBef>
                <a:spcPts val="0"/>
              </a:spcBef>
              <a:spcAft>
                <a:spcPts val="0"/>
              </a:spcAft>
              <a:buSzPts val="3300"/>
              <a:buNone/>
              <a:defRPr/>
            </a:lvl3pPr>
            <a:lvl4pPr lvl="3" algn="ctr" rtl="0">
              <a:spcBef>
                <a:spcPts val="0"/>
              </a:spcBef>
              <a:spcAft>
                <a:spcPts val="0"/>
              </a:spcAft>
              <a:buSzPts val="3300"/>
              <a:buNone/>
              <a:defRPr/>
            </a:lvl4pPr>
            <a:lvl5pPr lvl="4" algn="ctr" rtl="0">
              <a:spcBef>
                <a:spcPts val="0"/>
              </a:spcBef>
              <a:spcAft>
                <a:spcPts val="0"/>
              </a:spcAft>
              <a:buSzPts val="3300"/>
              <a:buNone/>
              <a:defRPr/>
            </a:lvl5pPr>
            <a:lvl6pPr lvl="5" algn="ctr" rtl="0">
              <a:spcBef>
                <a:spcPts val="0"/>
              </a:spcBef>
              <a:spcAft>
                <a:spcPts val="0"/>
              </a:spcAft>
              <a:buSzPts val="3300"/>
              <a:buNone/>
              <a:defRPr/>
            </a:lvl6pPr>
            <a:lvl7pPr lvl="6" algn="ctr" rtl="0">
              <a:spcBef>
                <a:spcPts val="0"/>
              </a:spcBef>
              <a:spcAft>
                <a:spcPts val="0"/>
              </a:spcAft>
              <a:buSzPts val="3300"/>
              <a:buNone/>
              <a:defRPr/>
            </a:lvl7pPr>
            <a:lvl8pPr lvl="7" algn="ctr" rtl="0">
              <a:spcBef>
                <a:spcPts val="0"/>
              </a:spcBef>
              <a:spcAft>
                <a:spcPts val="0"/>
              </a:spcAft>
              <a:buSzPts val="3300"/>
              <a:buNone/>
              <a:defRPr/>
            </a:lvl8pPr>
            <a:lvl9pPr lvl="8" algn="ctr" rtl="0">
              <a:spcBef>
                <a:spcPts val="0"/>
              </a:spcBef>
              <a:spcAft>
                <a:spcPts val="0"/>
              </a:spcAft>
              <a:buSzPts val="3300"/>
              <a:buNone/>
              <a:defRPr/>
            </a:lvl9pPr>
          </a:lstStyle>
          <a:p>
            <a:endParaRPr/>
          </a:p>
        </p:txBody>
      </p:sp>
      <p:sp>
        <p:nvSpPr>
          <p:cNvPr id="55" name="Google Shape;55;p5"/>
          <p:cNvSpPr txBox="1">
            <a:spLocks noGrp="1"/>
          </p:cNvSpPr>
          <p:nvPr>
            <p:ph type="subTitle" idx="3"/>
          </p:nvPr>
        </p:nvSpPr>
        <p:spPr>
          <a:xfrm>
            <a:off x="1551500" y="2382475"/>
            <a:ext cx="2599200" cy="215400"/>
          </a:xfrm>
          <a:prstGeom prst="rect">
            <a:avLst/>
          </a:prstGeom>
        </p:spPr>
        <p:txBody>
          <a:bodyPr spcFirstLastPara="1" wrap="square" lIns="91425" tIns="91425" rIns="91425" bIns="91425" anchor="ctr" anchorCtr="0">
            <a:noAutofit/>
          </a:bodyPr>
          <a:lstStyle>
            <a:lvl1pPr lvl="0" algn="ctr">
              <a:spcBef>
                <a:spcPts val="0"/>
              </a:spcBef>
              <a:spcAft>
                <a:spcPts val="0"/>
              </a:spcAft>
              <a:buSzPts val="1400"/>
              <a:buNone/>
              <a:defRPr sz="1800">
                <a:solidFill>
                  <a:schemeClr val="accent5"/>
                </a:solidFill>
                <a:latin typeface="Abel"/>
                <a:ea typeface="Abel"/>
                <a:cs typeface="Abel"/>
                <a:sym typeface="Abe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56" name="Google Shape;56;p5"/>
          <p:cNvSpPr txBox="1">
            <a:spLocks noGrp="1"/>
          </p:cNvSpPr>
          <p:nvPr>
            <p:ph type="subTitle" idx="4"/>
          </p:nvPr>
        </p:nvSpPr>
        <p:spPr>
          <a:xfrm>
            <a:off x="4972525" y="2382475"/>
            <a:ext cx="2599200" cy="215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None/>
              <a:defRPr sz="1800">
                <a:solidFill>
                  <a:schemeClr val="accent5"/>
                </a:solidFill>
                <a:latin typeface="Abel"/>
                <a:ea typeface="Abel"/>
                <a:cs typeface="Abel"/>
                <a:sym typeface="Abe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7"/>
        <p:cNvGrpSpPr/>
        <p:nvPr/>
      </p:nvGrpSpPr>
      <p:grpSpPr>
        <a:xfrm>
          <a:off x="0" y="0"/>
          <a:ext cx="0" cy="0"/>
          <a:chOff x="0" y="0"/>
          <a:chExt cx="0" cy="0"/>
        </a:xfrm>
      </p:grpSpPr>
      <p:grpSp>
        <p:nvGrpSpPr>
          <p:cNvPr id="58" name="Google Shape;58;p6"/>
          <p:cNvGrpSpPr/>
          <p:nvPr/>
        </p:nvGrpSpPr>
        <p:grpSpPr>
          <a:xfrm>
            <a:off x="-1440509" y="-1153724"/>
            <a:ext cx="13405964" cy="9754155"/>
            <a:chOff x="-1440509" y="-1153724"/>
            <a:chExt cx="13405964" cy="9754155"/>
          </a:xfrm>
        </p:grpSpPr>
        <p:sp>
          <p:nvSpPr>
            <p:cNvPr id="59" name="Google Shape;59;p6"/>
            <p:cNvSpPr/>
            <p:nvPr/>
          </p:nvSpPr>
          <p:spPr>
            <a:xfrm rot="1514338">
              <a:off x="7444426" y="3937965"/>
              <a:ext cx="3844152" cy="4035524"/>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6"/>
            <p:cNvSpPr/>
            <p:nvPr/>
          </p:nvSpPr>
          <p:spPr>
            <a:xfrm rot="5114100">
              <a:off x="-1266016" y="-994810"/>
              <a:ext cx="2215747" cy="2388928"/>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6"/>
            <p:cNvSpPr/>
            <p:nvPr/>
          </p:nvSpPr>
          <p:spPr>
            <a:xfrm rot="5114100">
              <a:off x="-760283" y="-943898"/>
              <a:ext cx="2160615" cy="2619741"/>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6"/>
            <p:cNvSpPr/>
            <p:nvPr/>
          </p:nvSpPr>
          <p:spPr>
            <a:xfrm rot="5114100">
              <a:off x="-942760" y="-1111308"/>
              <a:ext cx="2497588" cy="2621924"/>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6"/>
            <p:cNvSpPr/>
            <p:nvPr/>
          </p:nvSpPr>
          <p:spPr>
            <a:xfrm rot="1430265">
              <a:off x="6938512" y="3660036"/>
              <a:ext cx="3378707" cy="3642785"/>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6"/>
            <p:cNvSpPr/>
            <p:nvPr/>
          </p:nvSpPr>
          <p:spPr>
            <a:xfrm rot="1430265">
              <a:off x="7358361" y="3640970"/>
              <a:ext cx="3294638" cy="3994742"/>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 name="Google Shape;65;p6"/>
          <p:cNvSpPr txBox="1">
            <a:spLocks noGrp="1"/>
          </p:cNvSpPr>
          <p:nvPr>
            <p:ph type="title"/>
          </p:nvPr>
        </p:nvSpPr>
        <p:spPr>
          <a:xfrm>
            <a:off x="1996975" y="539500"/>
            <a:ext cx="5150100" cy="431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300"/>
              <a:buNone/>
              <a:defRPr sz="2800"/>
            </a:lvl1pPr>
            <a:lvl2pPr lvl="1" algn="ctr" rtl="0">
              <a:spcBef>
                <a:spcPts val="0"/>
              </a:spcBef>
              <a:spcAft>
                <a:spcPts val="0"/>
              </a:spcAft>
              <a:buSzPts val="3300"/>
              <a:buNone/>
              <a:defRPr/>
            </a:lvl2pPr>
            <a:lvl3pPr lvl="2" algn="ctr" rtl="0">
              <a:spcBef>
                <a:spcPts val="0"/>
              </a:spcBef>
              <a:spcAft>
                <a:spcPts val="0"/>
              </a:spcAft>
              <a:buSzPts val="3300"/>
              <a:buNone/>
              <a:defRPr/>
            </a:lvl3pPr>
            <a:lvl4pPr lvl="3" algn="ctr" rtl="0">
              <a:spcBef>
                <a:spcPts val="0"/>
              </a:spcBef>
              <a:spcAft>
                <a:spcPts val="0"/>
              </a:spcAft>
              <a:buSzPts val="3300"/>
              <a:buNone/>
              <a:defRPr/>
            </a:lvl4pPr>
            <a:lvl5pPr lvl="4" algn="ctr" rtl="0">
              <a:spcBef>
                <a:spcPts val="0"/>
              </a:spcBef>
              <a:spcAft>
                <a:spcPts val="0"/>
              </a:spcAft>
              <a:buSzPts val="3300"/>
              <a:buNone/>
              <a:defRPr/>
            </a:lvl5pPr>
            <a:lvl6pPr lvl="5" algn="ctr" rtl="0">
              <a:spcBef>
                <a:spcPts val="0"/>
              </a:spcBef>
              <a:spcAft>
                <a:spcPts val="0"/>
              </a:spcAft>
              <a:buSzPts val="3300"/>
              <a:buNone/>
              <a:defRPr/>
            </a:lvl6pPr>
            <a:lvl7pPr lvl="6" algn="ctr" rtl="0">
              <a:spcBef>
                <a:spcPts val="0"/>
              </a:spcBef>
              <a:spcAft>
                <a:spcPts val="0"/>
              </a:spcAft>
              <a:buSzPts val="3300"/>
              <a:buNone/>
              <a:defRPr/>
            </a:lvl7pPr>
            <a:lvl8pPr lvl="7" algn="ctr" rtl="0">
              <a:spcBef>
                <a:spcPts val="0"/>
              </a:spcBef>
              <a:spcAft>
                <a:spcPts val="0"/>
              </a:spcAft>
              <a:buSzPts val="3300"/>
              <a:buNone/>
              <a:defRPr/>
            </a:lvl8pPr>
            <a:lvl9pPr lvl="8" algn="ctr" rtl="0">
              <a:spcBef>
                <a:spcPts val="0"/>
              </a:spcBef>
              <a:spcAft>
                <a:spcPts val="0"/>
              </a:spcAft>
              <a:buSzPts val="33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66"/>
        <p:cNvGrpSpPr/>
        <p:nvPr/>
      </p:nvGrpSpPr>
      <p:grpSpPr>
        <a:xfrm>
          <a:off x="0" y="0"/>
          <a:ext cx="0" cy="0"/>
          <a:chOff x="0" y="0"/>
          <a:chExt cx="0" cy="0"/>
        </a:xfrm>
      </p:grpSpPr>
      <p:grpSp>
        <p:nvGrpSpPr>
          <p:cNvPr id="67" name="Google Shape;67;p7"/>
          <p:cNvGrpSpPr/>
          <p:nvPr/>
        </p:nvGrpSpPr>
        <p:grpSpPr>
          <a:xfrm>
            <a:off x="-1645549" y="-2015865"/>
            <a:ext cx="14188757" cy="10087940"/>
            <a:chOff x="-1645549" y="-2015865"/>
            <a:chExt cx="14188757" cy="10087940"/>
          </a:xfrm>
        </p:grpSpPr>
        <p:grpSp>
          <p:nvGrpSpPr>
            <p:cNvPr id="68" name="Google Shape;68;p7"/>
            <p:cNvGrpSpPr/>
            <p:nvPr/>
          </p:nvGrpSpPr>
          <p:grpSpPr>
            <a:xfrm>
              <a:off x="-1645549" y="-2015865"/>
              <a:ext cx="3359588" cy="8686086"/>
              <a:chOff x="7271351" y="-2015865"/>
              <a:chExt cx="3359588" cy="8686086"/>
            </a:xfrm>
          </p:grpSpPr>
          <p:sp>
            <p:nvSpPr>
              <p:cNvPr id="69" name="Google Shape;69;p7"/>
              <p:cNvSpPr/>
              <p:nvPr/>
            </p:nvSpPr>
            <p:spPr>
              <a:xfrm rot="-336564">
                <a:off x="7392508" y="3512414"/>
                <a:ext cx="2408737" cy="2597003"/>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7"/>
              <p:cNvSpPr/>
              <p:nvPr/>
            </p:nvSpPr>
            <p:spPr>
              <a:xfrm rot="-336564">
                <a:off x="7859748" y="3677361"/>
                <a:ext cx="2348804" cy="2847919"/>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7"/>
              <p:cNvSpPr/>
              <p:nvPr/>
            </p:nvSpPr>
            <p:spPr>
              <a:xfrm rot="-336564">
                <a:off x="7496060" y="3694056"/>
                <a:ext cx="2715127" cy="2850293"/>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7"/>
              <p:cNvSpPr/>
              <p:nvPr/>
            </p:nvSpPr>
            <p:spPr>
              <a:xfrm rot="10463436">
                <a:off x="8101045" y="-1455062"/>
                <a:ext cx="2408737" cy="2597003"/>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7"/>
              <p:cNvSpPr/>
              <p:nvPr/>
            </p:nvSpPr>
            <p:spPr>
              <a:xfrm rot="10463436">
                <a:off x="7693739" y="-1870925"/>
                <a:ext cx="2348804" cy="2847919"/>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7"/>
              <p:cNvSpPr/>
              <p:nvPr/>
            </p:nvSpPr>
            <p:spPr>
              <a:xfrm rot="10463436">
                <a:off x="7691103" y="-1889993"/>
                <a:ext cx="2715127" cy="2850293"/>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 name="Google Shape;75;p7"/>
            <p:cNvGrpSpPr/>
            <p:nvPr/>
          </p:nvGrpSpPr>
          <p:grpSpPr>
            <a:xfrm rot="2219984">
              <a:off x="7913359" y="3296805"/>
              <a:ext cx="3796561" cy="4039571"/>
              <a:chOff x="7558301" y="3163860"/>
              <a:chExt cx="3072638" cy="3269311"/>
            </a:xfrm>
          </p:grpSpPr>
          <p:sp>
            <p:nvSpPr>
              <p:cNvPr id="76" name="Google Shape;76;p7"/>
              <p:cNvSpPr/>
              <p:nvPr/>
            </p:nvSpPr>
            <p:spPr>
              <a:xfrm rot="-336564">
                <a:off x="7679458" y="3275364"/>
                <a:ext cx="2408737" cy="2597003"/>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7"/>
              <p:cNvSpPr/>
              <p:nvPr/>
            </p:nvSpPr>
            <p:spPr>
              <a:xfrm rot="-336564">
                <a:off x="8146698" y="3440311"/>
                <a:ext cx="2348804" cy="2847919"/>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7"/>
              <p:cNvSpPr/>
              <p:nvPr/>
            </p:nvSpPr>
            <p:spPr>
              <a:xfrm rot="-336564">
                <a:off x="7783010" y="3457006"/>
                <a:ext cx="2715127" cy="2850293"/>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9" name="Google Shape;79;p7"/>
          <p:cNvSpPr txBox="1">
            <a:spLocks noGrp="1"/>
          </p:cNvSpPr>
          <p:nvPr>
            <p:ph type="body" idx="1"/>
          </p:nvPr>
        </p:nvSpPr>
        <p:spPr>
          <a:xfrm>
            <a:off x="1427100" y="1221400"/>
            <a:ext cx="2946900" cy="2753700"/>
          </a:xfrm>
          <a:prstGeom prst="rect">
            <a:avLst/>
          </a:prstGeom>
        </p:spPr>
        <p:txBody>
          <a:bodyPr spcFirstLastPara="1" wrap="square" lIns="91425" tIns="91425" rIns="91425" bIns="91425" anchor="ctr"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80" name="Google Shape;80;p7"/>
          <p:cNvSpPr txBox="1">
            <a:spLocks noGrp="1"/>
          </p:cNvSpPr>
          <p:nvPr>
            <p:ph type="title"/>
          </p:nvPr>
        </p:nvSpPr>
        <p:spPr>
          <a:xfrm>
            <a:off x="1996975" y="539500"/>
            <a:ext cx="5150100" cy="431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300"/>
              <a:buNone/>
              <a:defRPr sz="2800"/>
            </a:lvl1pPr>
            <a:lvl2pPr lvl="1" algn="ctr" rtl="0">
              <a:spcBef>
                <a:spcPts val="0"/>
              </a:spcBef>
              <a:spcAft>
                <a:spcPts val="0"/>
              </a:spcAft>
              <a:buSzPts val="3300"/>
              <a:buNone/>
              <a:defRPr/>
            </a:lvl2pPr>
            <a:lvl3pPr lvl="2" algn="ctr" rtl="0">
              <a:spcBef>
                <a:spcPts val="0"/>
              </a:spcBef>
              <a:spcAft>
                <a:spcPts val="0"/>
              </a:spcAft>
              <a:buSzPts val="3300"/>
              <a:buNone/>
              <a:defRPr/>
            </a:lvl3pPr>
            <a:lvl4pPr lvl="3" algn="ctr" rtl="0">
              <a:spcBef>
                <a:spcPts val="0"/>
              </a:spcBef>
              <a:spcAft>
                <a:spcPts val="0"/>
              </a:spcAft>
              <a:buSzPts val="3300"/>
              <a:buNone/>
              <a:defRPr/>
            </a:lvl4pPr>
            <a:lvl5pPr lvl="4" algn="ctr" rtl="0">
              <a:spcBef>
                <a:spcPts val="0"/>
              </a:spcBef>
              <a:spcAft>
                <a:spcPts val="0"/>
              </a:spcAft>
              <a:buSzPts val="3300"/>
              <a:buNone/>
              <a:defRPr/>
            </a:lvl5pPr>
            <a:lvl6pPr lvl="5" algn="ctr" rtl="0">
              <a:spcBef>
                <a:spcPts val="0"/>
              </a:spcBef>
              <a:spcAft>
                <a:spcPts val="0"/>
              </a:spcAft>
              <a:buSzPts val="3300"/>
              <a:buNone/>
              <a:defRPr/>
            </a:lvl6pPr>
            <a:lvl7pPr lvl="6" algn="ctr" rtl="0">
              <a:spcBef>
                <a:spcPts val="0"/>
              </a:spcBef>
              <a:spcAft>
                <a:spcPts val="0"/>
              </a:spcAft>
              <a:buSzPts val="3300"/>
              <a:buNone/>
              <a:defRPr/>
            </a:lvl7pPr>
            <a:lvl8pPr lvl="7" algn="ctr" rtl="0">
              <a:spcBef>
                <a:spcPts val="0"/>
              </a:spcBef>
              <a:spcAft>
                <a:spcPts val="0"/>
              </a:spcAft>
              <a:buSzPts val="3300"/>
              <a:buNone/>
              <a:defRPr/>
            </a:lvl8pPr>
            <a:lvl9pPr lvl="8" algn="ctr" rtl="0">
              <a:spcBef>
                <a:spcPts val="0"/>
              </a:spcBef>
              <a:spcAft>
                <a:spcPts val="0"/>
              </a:spcAft>
              <a:buSzPts val="33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81"/>
        <p:cNvGrpSpPr/>
        <p:nvPr/>
      </p:nvGrpSpPr>
      <p:grpSpPr>
        <a:xfrm>
          <a:off x="0" y="0"/>
          <a:ext cx="0" cy="0"/>
          <a:chOff x="0" y="0"/>
          <a:chExt cx="0" cy="0"/>
        </a:xfrm>
      </p:grpSpPr>
      <p:grpSp>
        <p:nvGrpSpPr>
          <p:cNvPr id="82" name="Google Shape;82;p8"/>
          <p:cNvGrpSpPr/>
          <p:nvPr/>
        </p:nvGrpSpPr>
        <p:grpSpPr>
          <a:xfrm>
            <a:off x="-585686" y="-1099379"/>
            <a:ext cx="10929760" cy="7352891"/>
            <a:chOff x="-585686" y="-1099379"/>
            <a:chExt cx="10929760" cy="7352891"/>
          </a:xfrm>
        </p:grpSpPr>
        <p:sp>
          <p:nvSpPr>
            <p:cNvPr id="83" name="Google Shape;83;p8"/>
            <p:cNvSpPr/>
            <p:nvPr/>
          </p:nvSpPr>
          <p:spPr>
            <a:xfrm rot="315833">
              <a:off x="-470260" y="2809509"/>
              <a:ext cx="2437809" cy="2628347"/>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8"/>
            <p:cNvSpPr/>
            <p:nvPr/>
          </p:nvSpPr>
          <p:spPr>
            <a:xfrm rot="315833">
              <a:off x="-13572" y="3038950"/>
              <a:ext cx="2377152" cy="2882292"/>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8"/>
            <p:cNvSpPr/>
            <p:nvPr/>
          </p:nvSpPr>
          <p:spPr>
            <a:xfrm rot="315833">
              <a:off x="-286641" y="3248850"/>
              <a:ext cx="2747897" cy="2884694"/>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8"/>
            <p:cNvSpPr/>
            <p:nvPr/>
          </p:nvSpPr>
          <p:spPr>
            <a:xfrm rot="315633">
              <a:off x="6771567" y="-971975"/>
              <a:ext cx="2924002" cy="3152541"/>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8"/>
            <p:cNvSpPr/>
            <p:nvPr/>
          </p:nvSpPr>
          <p:spPr>
            <a:xfrm rot="315633">
              <a:off x="6951891" y="-552494"/>
              <a:ext cx="2851248" cy="3457132"/>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8"/>
            <p:cNvSpPr/>
            <p:nvPr/>
          </p:nvSpPr>
          <p:spPr>
            <a:xfrm rot="315633">
              <a:off x="6896466" y="-360189"/>
              <a:ext cx="3295933" cy="3460013"/>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8"/>
            <p:cNvSpPr/>
            <p:nvPr/>
          </p:nvSpPr>
          <p:spPr>
            <a:xfrm>
              <a:off x="1271525" y="759175"/>
              <a:ext cx="6595500" cy="3645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8"/>
            <p:cNvSpPr/>
            <p:nvPr/>
          </p:nvSpPr>
          <p:spPr>
            <a:xfrm rot="5400000">
              <a:off x="2739044" y="-751734"/>
              <a:ext cx="3665822" cy="6646939"/>
            </a:xfrm>
            <a:custGeom>
              <a:avLst/>
              <a:gdLst/>
              <a:ahLst/>
              <a:cxnLst/>
              <a:rect l="l" t="t" r="r" b="b"/>
              <a:pathLst>
                <a:path w="47852" h="71534" extrusionOk="0">
                  <a:moveTo>
                    <a:pt x="47852" y="71533"/>
                  </a:moveTo>
                  <a:lnTo>
                    <a:pt x="0" y="71533"/>
                  </a:lnTo>
                  <a:lnTo>
                    <a:pt x="0" y="0"/>
                  </a:lnTo>
                  <a:lnTo>
                    <a:pt x="47852" y="0"/>
                  </a:lnTo>
                  <a:close/>
                  <a:moveTo>
                    <a:pt x="441" y="71093"/>
                  </a:moveTo>
                  <a:lnTo>
                    <a:pt x="47411" y="71093"/>
                  </a:lnTo>
                  <a:lnTo>
                    <a:pt x="47411" y="453"/>
                  </a:lnTo>
                  <a:lnTo>
                    <a:pt x="441" y="453"/>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 name="Google Shape;91;p8"/>
          <p:cNvSpPr txBox="1">
            <a:spLocks noGrp="1"/>
          </p:cNvSpPr>
          <p:nvPr>
            <p:ph type="title"/>
          </p:nvPr>
        </p:nvSpPr>
        <p:spPr>
          <a:xfrm>
            <a:off x="2716500" y="2904100"/>
            <a:ext cx="3711000" cy="3939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1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92" name="Google Shape;92;p8"/>
          <p:cNvSpPr txBox="1">
            <a:spLocks noGrp="1"/>
          </p:cNvSpPr>
          <p:nvPr>
            <p:ph type="subTitle" idx="1"/>
          </p:nvPr>
        </p:nvSpPr>
        <p:spPr>
          <a:xfrm>
            <a:off x="1986000" y="1750675"/>
            <a:ext cx="5172000" cy="1314300"/>
          </a:xfrm>
          <a:prstGeom prst="rect">
            <a:avLst/>
          </a:prstGeom>
        </p:spPr>
        <p:txBody>
          <a:bodyPr spcFirstLastPara="1" wrap="square" lIns="91425" tIns="91425" rIns="91425" bIns="91425" anchor="ctr" anchorCtr="0">
            <a:noAutofit/>
          </a:bodyPr>
          <a:lstStyle>
            <a:lvl1pPr lvl="0" algn="ctr">
              <a:spcBef>
                <a:spcPts val="0"/>
              </a:spcBef>
              <a:spcAft>
                <a:spcPts val="0"/>
              </a:spcAft>
              <a:buSzPts val="1400"/>
              <a:buNone/>
              <a:defRPr sz="1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93"/>
        <p:cNvGrpSpPr/>
        <p:nvPr/>
      </p:nvGrpSpPr>
      <p:grpSpPr>
        <a:xfrm>
          <a:off x="0" y="0"/>
          <a:ext cx="0" cy="0"/>
          <a:chOff x="0" y="0"/>
          <a:chExt cx="0" cy="0"/>
        </a:xfrm>
      </p:grpSpPr>
      <p:grpSp>
        <p:nvGrpSpPr>
          <p:cNvPr id="94" name="Google Shape;94;p9"/>
          <p:cNvGrpSpPr/>
          <p:nvPr/>
        </p:nvGrpSpPr>
        <p:grpSpPr>
          <a:xfrm>
            <a:off x="-2625958" y="-2071525"/>
            <a:ext cx="13782479" cy="8905482"/>
            <a:chOff x="-2625958" y="-2071525"/>
            <a:chExt cx="13782479" cy="8905482"/>
          </a:xfrm>
        </p:grpSpPr>
        <p:sp>
          <p:nvSpPr>
            <p:cNvPr id="95" name="Google Shape;95;p9"/>
            <p:cNvSpPr/>
            <p:nvPr/>
          </p:nvSpPr>
          <p:spPr>
            <a:xfrm rot="1514233">
              <a:off x="7878011" y="-1639693"/>
              <a:ext cx="2647934" cy="2779755"/>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9"/>
            <p:cNvSpPr/>
            <p:nvPr/>
          </p:nvSpPr>
          <p:spPr>
            <a:xfrm rot="1514503">
              <a:off x="-2219652" y="4068093"/>
              <a:ext cx="2230706" cy="2405056"/>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9"/>
            <p:cNvSpPr/>
            <p:nvPr/>
          </p:nvSpPr>
          <p:spPr>
            <a:xfrm rot="1514503">
              <a:off x="-1485024" y="3649180"/>
              <a:ext cx="2175201" cy="2637427"/>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9"/>
            <p:cNvSpPr/>
            <p:nvPr/>
          </p:nvSpPr>
          <p:spPr>
            <a:xfrm rot="1514503">
              <a:off x="-1806691" y="3576585"/>
              <a:ext cx="2514449" cy="2639625"/>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9"/>
            <p:cNvSpPr/>
            <p:nvPr/>
          </p:nvSpPr>
          <p:spPr>
            <a:xfrm rot="1430232">
              <a:off x="8138809" y="-1234074"/>
              <a:ext cx="2327211" cy="2509105"/>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9"/>
            <p:cNvSpPr/>
            <p:nvPr/>
          </p:nvSpPr>
          <p:spPr>
            <a:xfrm rot="1430232">
              <a:off x="8428003" y="-1037258"/>
              <a:ext cx="2269306" cy="2751528"/>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1" name="Google Shape;101;p9"/>
          <p:cNvSpPr txBox="1">
            <a:spLocks noGrp="1"/>
          </p:cNvSpPr>
          <p:nvPr>
            <p:ph type="subTitle" idx="1"/>
          </p:nvPr>
        </p:nvSpPr>
        <p:spPr>
          <a:xfrm>
            <a:off x="1006900" y="1726125"/>
            <a:ext cx="3515100" cy="22908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5"/>
              </a:buClr>
              <a:buSzPts val="1400"/>
              <a:buChar char="●"/>
              <a:defRPr/>
            </a:lvl1pPr>
            <a:lvl2pPr lvl="1" rtl="0">
              <a:spcBef>
                <a:spcPts val="100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102" name="Google Shape;102;p9"/>
          <p:cNvSpPr txBox="1">
            <a:spLocks noGrp="1"/>
          </p:cNvSpPr>
          <p:nvPr>
            <p:ph type="title"/>
          </p:nvPr>
        </p:nvSpPr>
        <p:spPr>
          <a:xfrm>
            <a:off x="1996975" y="539500"/>
            <a:ext cx="5150100" cy="431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300"/>
              <a:buNone/>
              <a:defRPr sz="2800"/>
            </a:lvl1pPr>
            <a:lvl2pPr lvl="1" algn="ctr" rtl="0">
              <a:spcBef>
                <a:spcPts val="0"/>
              </a:spcBef>
              <a:spcAft>
                <a:spcPts val="0"/>
              </a:spcAft>
              <a:buSzPts val="3300"/>
              <a:buNone/>
              <a:defRPr/>
            </a:lvl2pPr>
            <a:lvl3pPr lvl="2" algn="ctr" rtl="0">
              <a:spcBef>
                <a:spcPts val="0"/>
              </a:spcBef>
              <a:spcAft>
                <a:spcPts val="0"/>
              </a:spcAft>
              <a:buSzPts val="3300"/>
              <a:buNone/>
              <a:defRPr/>
            </a:lvl3pPr>
            <a:lvl4pPr lvl="3" algn="ctr" rtl="0">
              <a:spcBef>
                <a:spcPts val="0"/>
              </a:spcBef>
              <a:spcAft>
                <a:spcPts val="0"/>
              </a:spcAft>
              <a:buSzPts val="3300"/>
              <a:buNone/>
              <a:defRPr/>
            </a:lvl4pPr>
            <a:lvl5pPr lvl="4" algn="ctr" rtl="0">
              <a:spcBef>
                <a:spcPts val="0"/>
              </a:spcBef>
              <a:spcAft>
                <a:spcPts val="0"/>
              </a:spcAft>
              <a:buSzPts val="3300"/>
              <a:buNone/>
              <a:defRPr/>
            </a:lvl5pPr>
            <a:lvl6pPr lvl="5" algn="ctr" rtl="0">
              <a:spcBef>
                <a:spcPts val="0"/>
              </a:spcBef>
              <a:spcAft>
                <a:spcPts val="0"/>
              </a:spcAft>
              <a:buSzPts val="3300"/>
              <a:buNone/>
              <a:defRPr/>
            </a:lvl6pPr>
            <a:lvl7pPr lvl="6" algn="ctr" rtl="0">
              <a:spcBef>
                <a:spcPts val="0"/>
              </a:spcBef>
              <a:spcAft>
                <a:spcPts val="0"/>
              </a:spcAft>
              <a:buSzPts val="3300"/>
              <a:buNone/>
              <a:defRPr/>
            </a:lvl7pPr>
            <a:lvl8pPr lvl="7" algn="ctr" rtl="0">
              <a:spcBef>
                <a:spcPts val="0"/>
              </a:spcBef>
              <a:spcAft>
                <a:spcPts val="0"/>
              </a:spcAft>
              <a:buSzPts val="3300"/>
              <a:buNone/>
              <a:defRPr/>
            </a:lvl8pPr>
            <a:lvl9pPr lvl="8" algn="ctr" rtl="0">
              <a:spcBef>
                <a:spcPts val="0"/>
              </a:spcBef>
              <a:spcAft>
                <a:spcPts val="0"/>
              </a:spcAft>
              <a:buSzPts val="33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03"/>
        <p:cNvGrpSpPr/>
        <p:nvPr/>
      </p:nvGrpSpPr>
      <p:grpSpPr>
        <a:xfrm>
          <a:off x="0" y="0"/>
          <a:ext cx="0" cy="0"/>
          <a:chOff x="0" y="0"/>
          <a:chExt cx="0" cy="0"/>
        </a:xfrm>
      </p:grpSpPr>
      <p:sp>
        <p:nvSpPr>
          <p:cNvPr id="104" name="Google Shape;104;p10"/>
          <p:cNvSpPr txBox="1">
            <a:spLocks noGrp="1"/>
          </p:cNvSpPr>
          <p:nvPr>
            <p:ph type="title"/>
          </p:nvPr>
        </p:nvSpPr>
        <p:spPr>
          <a:xfrm>
            <a:off x="865625" y="3880050"/>
            <a:ext cx="5150100" cy="4314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900"/>
              <a:buNone/>
              <a:defRPr sz="2400"/>
            </a:lvl1pPr>
            <a:lvl2pPr lvl="1" algn="ctr" rtl="0">
              <a:spcBef>
                <a:spcPts val="0"/>
              </a:spcBef>
              <a:spcAft>
                <a:spcPts val="0"/>
              </a:spcAft>
              <a:buSzPts val="2900"/>
              <a:buNone/>
              <a:defRPr sz="2900"/>
            </a:lvl2pPr>
            <a:lvl3pPr lvl="2" algn="ctr" rtl="0">
              <a:spcBef>
                <a:spcPts val="0"/>
              </a:spcBef>
              <a:spcAft>
                <a:spcPts val="0"/>
              </a:spcAft>
              <a:buSzPts val="2900"/>
              <a:buNone/>
              <a:defRPr sz="2900"/>
            </a:lvl3pPr>
            <a:lvl4pPr lvl="3" algn="ctr" rtl="0">
              <a:spcBef>
                <a:spcPts val="0"/>
              </a:spcBef>
              <a:spcAft>
                <a:spcPts val="0"/>
              </a:spcAft>
              <a:buSzPts val="2900"/>
              <a:buNone/>
              <a:defRPr sz="2900"/>
            </a:lvl4pPr>
            <a:lvl5pPr lvl="4" algn="ctr" rtl="0">
              <a:spcBef>
                <a:spcPts val="0"/>
              </a:spcBef>
              <a:spcAft>
                <a:spcPts val="0"/>
              </a:spcAft>
              <a:buSzPts val="2900"/>
              <a:buNone/>
              <a:defRPr sz="2900"/>
            </a:lvl5pPr>
            <a:lvl6pPr lvl="5" algn="ctr" rtl="0">
              <a:spcBef>
                <a:spcPts val="0"/>
              </a:spcBef>
              <a:spcAft>
                <a:spcPts val="0"/>
              </a:spcAft>
              <a:buSzPts val="2900"/>
              <a:buNone/>
              <a:defRPr sz="2900"/>
            </a:lvl6pPr>
            <a:lvl7pPr lvl="6" algn="ctr" rtl="0">
              <a:spcBef>
                <a:spcPts val="0"/>
              </a:spcBef>
              <a:spcAft>
                <a:spcPts val="0"/>
              </a:spcAft>
              <a:buSzPts val="2900"/>
              <a:buNone/>
              <a:defRPr sz="2900"/>
            </a:lvl7pPr>
            <a:lvl8pPr lvl="7" algn="ctr" rtl="0">
              <a:spcBef>
                <a:spcPts val="0"/>
              </a:spcBef>
              <a:spcAft>
                <a:spcPts val="0"/>
              </a:spcAft>
              <a:buSzPts val="2900"/>
              <a:buNone/>
              <a:defRPr sz="2900"/>
            </a:lvl8pPr>
            <a:lvl9pPr lvl="8" algn="ctr" rtl="0">
              <a:spcBef>
                <a:spcPts val="0"/>
              </a:spcBef>
              <a:spcAft>
                <a:spcPts val="0"/>
              </a:spcAft>
              <a:buSzPts val="2900"/>
              <a:buNone/>
              <a:defRPr sz="2900"/>
            </a:lvl9pPr>
          </a:lstStyle>
          <a:p>
            <a:endParaRPr/>
          </a:p>
        </p:txBody>
      </p:sp>
      <p:grpSp>
        <p:nvGrpSpPr>
          <p:cNvPr id="105" name="Google Shape;105;p10"/>
          <p:cNvGrpSpPr/>
          <p:nvPr/>
        </p:nvGrpSpPr>
        <p:grpSpPr>
          <a:xfrm>
            <a:off x="-2875650" y="-4743981"/>
            <a:ext cx="15551676" cy="13379484"/>
            <a:chOff x="-2875650" y="-4743981"/>
            <a:chExt cx="15551676" cy="13379484"/>
          </a:xfrm>
        </p:grpSpPr>
        <p:grpSp>
          <p:nvGrpSpPr>
            <p:cNvPr id="106" name="Google Shape;106;p10"/>
            <p:cNvGrpSpPr/>
            <p:nvPr/>
          </p:nvGrpSpPr>
          <p:grpSpPr>
            <a:xfrm>
              <a:off x="5914475" y="1761269"/>
              <a:ext cx="6761551" cy="6874234"/>
              <a:chOff x="5663050" y="1538594"/>
              <a:chExt cx="6761551" cy="6874234"/>
            </a:xfrm>
          </p:grpSpPr>
          <p:sp>
            <p:nvSpPr>
              <p:cNvPr id="107" name="Google Shape;107;p10"/>
              <p:cNvSpPr/>
              <p:nvPr/>
            </p:nvSpPr>
            <p:spPr>
              <a:xfrm rot="6914310">
                <a:off x="7064089" y="2220790"/>
                <a:ext cx="4512295" cy="4736929"/>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0"/>
              <p:cNvSpPr/>
              <p:nvPr/>
            </p:nvSpPr>
            <p:spPr>
              <a:xfrm rot="899953" flipH="1">
                <a:off x="6876393" y="2622569"/>
                <a:ext cx="3966060" cy="4276045"/>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0"/>
              <p:cNvSpPr/>
              <p:nvPr/>
            </p:nvSpPr>
            <p:spPr>
              <a:xfrm rot="-3600001">
                <a:off x="6726648" y="3221489"/>
                <a:ext cx="3867247" cy="4689029"/>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 name="Google Shape;110;p10"/>
            <p:cNvGrpSpPr/>
            <p:nvPr/>
          </p:nvGrpSpPr>
          <p:grpSpPr>
            <a:xfrm>
              <a:off x="-2875650" y="-4743981"/>
              <a:ext cx="6761551" cy="6874234"/>
              <a:chOff x="5663050" y="1538594"/>
              <a:chExt cx="6761551" cy="6874234"/>
            </a:xfrm>
          </p:grpSpPr>
          <p:sp>
            <p:nvSpPr>
              <p:cNvPr id="111" name="Google Shape;111;p10"/>
              <p:cNvSpPr/>
              <p:nvPr/>
            </p:nvSpPr>
            <p:spPr>
              <a:xfrm rot="6914310">
                <a:off x="7064089" y="2220790"/>
                <a:ext cx="4512295" cy="4736929"/>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0"/>
              <p:cNvSpPr/>
              <p:nvPr/>
            </p:nvSpPr>
            <p:spPr>
              <a:xfrm rot="899953" flipH="1">
                <a:off x="6876393" y="2622569"/>
                <a:ext cx="3966060" cy="4276045"/>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0"/>
              <p:cNvSpPr/>
              <p:nvPr/>
            </p:nvSpPr>
            <p:spPr>
              <a:xfrm rot="-3600001">
                <a:off x="6726648" y="3221489"/>
                <a:ext cx="3867247" cy="4689029"/>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828400" y="445025"/>
            <a:ext cx="7487100" cy="572700"/>
          </a:xfrm>
          <a:prstGeom prst="rect">
            <a:avLst/>
          </a:prstGeom>
          <a:noFill/>
          <a:ln>
            <a:noFill/>
          </a:ln>
        </p:spPr>
        <p:txBody>
          <a:bodyPr spcFirstLastPara="1" wrap="square" lIns="91425" tIns="91425" rIns="91425" bIns="91425" anchor="ctr" anchorCtr="0">
            <a:noAutofit/>
          </a:bodyPr>
          <a:lstStyle>
            <a:lvl1pPr lvl="0" algn="ctr">
              <a:spcBef>
                <a:spcPts val="0"/>
              </a:spcBef>
              <a:spcAft>
                <a:spcPts val="0"/>
              </a:spcAft>
              <a:buClr>
                <a:schemeClr val="accent5"/>
              </a:buClr>
              <a:buSzPts val="3300"/>
              <a:buFont typeface="Abel"/>
              <a:buNone/>
              <a:defRPr sz="3300">
                <a:solidFill>
                  <a:schemeClr val="accent5"/>
                </a:solidFill>
                <a:latin typeface="Abel"/>
                <a:ea typeface="Abel"/>
                <a:cs typeface="Abel"/>
                <a:sym typeface="Abel"/>
              </a:defRPr>
            </a:lvl1pPr>
            <a:lvl2pPr lvl="1" algn="ctr">
              <a:spcBef>
                <a:spcPts val="0"/>
              </a:spcBef>
              <a:spcAft>
                <a:spcPts val="0"/>
              </a:spcAft>
              <a:buClr>
                <a:schemeClr val="accent5"/>
              </a:buClr>
              <a:buSzPts val="3300"/>
              <a:buFont typeface="Abel"/>
              <a:buNone/>
              <a:defRPr sz="3300">
                <a:solidFill>
                  <a:schemeClr val="accent5"/>
                </a:solidFill>
                <a:latin typeface="Abel"/>
                <a:ea typeface="Abel"/>
                <a:cs typeface="Abel"/>
                <a:sym typeface="Abel"/>
              </a:defRPr>
            </a:lvl2pPr>
            <a:lvl3pPr lvl="2" algn="ctr">
              <a:spcBef>
                <a:spcPts val="0"/>
              </a:spcBef>
              <a:spcAft>
                <a:spcPts val="0"/>
              </a:spcAft>
              <a:buClr>
                <a:schemeClr val="accent5"/>
              </a:buClr>
              <a:buSzPts val="3300"/>
              <a:buFont typeface="Abel"/>
              <a:buNone/>
              <a:defRPr sz="3300">
                <a:solidFill>
                  <a:schemeClr val="accent5"/>
                </a:solidFill>
                <a:latin typeface="Abel"/>
                <a:ea typeface="Abel"/>
                <a:cs typeface="Abel"/>
                <a:sym typeface="Abel"/>
              </a:defRPr>
            </a:lvl3pPr>
            <a:lvl4pPr lvl="3" algn="ctr">
              <a:spcBef>
                <a:spcPts val="0"/>
              </a:spcBef>
              <a:spcAft>
                <a:spcPts val="0"/>
              </a:spcAft>
              <a:buClr>
                <a:schemeClr val="accent5"/>
              </a:buClr>
              <a:buSzPts val="3300"/>
              <a:buFont typeface="Abel"/>
              <a:buNone/>
              <a:defRPr sz="3300">
                <a:solidFill>
                  <a:schemeClr val="accent5"/>
                </a:solidFill>
                <a:latin typeface="Abel"/>
                <a:ea typeface="Abel"/>
                <a:cs typeface="Abel"/>
                <a:sym typeface="Abel"/>
              </a:defRPr>
            </a:lvl4pPr>
            <a:lvl5pPr lvl="4" algn="ctr">
              <a:spcBef>
                <a:spcPts val="0"/>
              </a:spcBef>
              <a:spcAft>
                <a:spcPts val="0"/>
              </a:spcAft>
              <a:buClr>
                <a:schemeClr val="accent5"/>
              </a:buClr>
              <a:buSzPts val="3300"/>
              <a:buFont typeface="Abel"/>
              <a:buNone/>
              <a:defRPr sz="3300">
                <a:solidFill>
                  <a:schemeClr val="accent5"/>
                </a:solidFill>
                <a:latin typeface="Abel"/>
                <a:ea typeface="Abel"/>
                <a:cs typeface="Abel"/>
                <a:sym typeface="Abel"/>
              </a:defRPr>
            </a:lvl5pPr>
            <a:lvl6pPr lvl="5" algn="ctr">
              <a:spcBef>
                <a:spcPts val="0"/>
              </a:spcBef>
              <a:spcAft>
                <a:spcPts val="0"/>
              </a:spcAft>
              <a:buClr>
                <a:schemeClr val="accent5"/>
              </a:buClr>
              <a:buSzPts val="3300"/>
              <a:buFont typeface="Abel"/>
              <a:buNone/>
              <a:defRPr sz="3300">
                <a:solidFill>
                  <a:schemeClr val="accent5"/>
                </a:solidFill>
                <a:latin typeface="Abel"/>
                <a:ea typeface="Abel"/>
                <a:cs typeface="Abel"/>
                <a:sym typeface="Abel"/>
              </a:defRPr>
            </a:lvl6pPr>
            <a:lvl7pPr lvl="6" algn="ctr">
              <a:spcBef>
                <a:spcPts val="0"/>
              </a:spcBef>
              <a:spcAft>
                <a:spcPts val="0"/>
              </a:spcAft>
              <a:buClr>
                <a:schemeClr val="accent5"/>
              </a:buClr>
              <a:buSzPts val="3300"/>
              <a:buFont typeface="Abel"/>
              <a:buNone/>
              <a:defRPr sz="3300">
                <a:solidFill>
                  <a:schemeClr val="accent5"/>
                </a:solidFill>
                <a:latin typeface="Abel"/>
                <a:ea typeface="Abel"/>
                <a:cs typeface="Abel"/>
                <a:sym typeface="Abel"/>
              </a:defRPr>
            </a:lvl7pPr>
            <a:lvl8pPr lvl="7" algn="ctr">
              <a:spcBef>
                <a:spcPts val="0"/>
              </a:spcBef>
              <a:spcAft>
                <a:spcPts val="0"/>
              </a:spcAft>
              <a:buClr>
                <a:schemeClr val="accent5"/>
              </a:buClr>
              <a:buSzPts val="3300"/>
              <a:buFont typeface="Abel"/>
              <a:buNone/>
              <a:defRPr sz="3300">
                <a:solidFill>
                  <a:schemeClr val="accent5"/>
                </a:solidFill>
                <a:latin typeface="Abel"/>
                <a:ea typeface="Abel"/>
                <a:cs typeface="Abel"/>
                <a:sym typeface="Abel"/>
              </a:defRPr>
            </a:lvl8pPr>
            <a:lvl9pPr lvl="8" algn="ctr">
              <a:spcBef>
                <a:spcPts val="0"/>
              </a:spcBef>
              <a:spcAft>
                <a:spcPts val="0"/>
              </a:spcAft>
              <a:buClr>
                <a:schemeClr val="accent5"/>
              </a:buClr>
              <a:buSzPts val="3300"/>
              <a:buFont typeface="Abel"/>
              <a:buNone/>
              <a:defRPr sz="3300">
                <a:solidFill>
                  <a:schemeClr val="accent5"/>
                </a:solidFill>
                <a:latin typeface="Abel"/>
                <a:ea typeface="Abel"/>
                <a:cs typeface="Abel"/>
                <a:sym typeface="Abel"/>
              </a:defRPr>
            </a:lvl9pPr>
          </a:lstStyle>
          <a:p>
            <a:endParaRPr/>
          </a:p>
        </p:txBody>
      </p:sp>
      <p:sp>
        <p:nvSpPr>
          <p:cNvPr id="7" name="Google Shape;7;p1"/>
          <p:cNvSpPr txBox="1">
            <a:spLocks noGrp="1"/>
          </p:cNvSpPr>
          <p:nvPr>
            <p:ph type="body" idx="1"/>
          </p:nvPr>
        </p:nvSpPr>
        <p:spPr>
          <a:xfrm>
            <a:off x="828400" y="1808575"/>
            <a:ext cx="7487100" cy="27603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accent3"/>
              </a:buClr>
              <a:buSzPts val="1400"/>
              <a:buFont typeface="Montserrat"/>
              <a:buChar char="●"/>
              <a:defRPr>
                <a:solidFill>
                  <a:schemeClr val="accent3"/>
                </a:solidFill>
                <a:latin typeface="Montserrat"/>
                <a:ea typeface="Montserrat"/>
                <a:cs typeface="Montserrat"/>
                <a:sym typeface="Montserrat"/>
              </a:defRPr>
            </a:lvl1pPr>
            <a:lvl2pPr marL="914400" lvl="1" indent="-317500">
              <a:lnSpc>
                <a:spcPct val="100000"/>
              </a:lnSpc>
              <a:spcBef>
                <a:spcPts val="0"/>
              </a:spcBef>
              <a:spcAft>
                <a:spcPts val="0"/>
              </a:spcAft>
              <a:buClr>
                <a:schemeClr val="accent3"/>
              </a:buClr>
              <a:buSzPts val="1400"/>
              <a:buFont typeface="Montserrat"/>
              <a:buChar char="○"/>
              <a:defRPr>
                <a:solidFill>
                  <a:schemeClr val="accent3"/>
                </a:solidFill>
                <a:latin typeface="Montserrat"/>
                <a:ea typeface="Montserrat"/>
                <a:cs typeface="Montserrat"/>
                <a:sym typeface="Montserrat"/>
              </a:defRPr>
            </a:lvl2pPr>
            <a:lvl3pPr marL="1371600" lvl="2" indent="-317500">
              <a:lnSpc>
                <a:spcPct val="100000"/>
              </a:lnSpc>
              <a:spcBef>
                <a:spcPts val="0"/>
              </a:spcBef>
              <a:spcAft>
                <a:spcPts val="0"/>
              </a:spcAft>
              <a:buClr>
                <a:schemeClr val="accent3"/>
              </a:buClr>
              <a:buSzPts val="1400"/>
              <a:buFont typeface="Montserrat"/>
              <a:buChar char="■"/>
              <a:defRPr>
                <a:solidFill>
                  <a:schemeClr val="accent3"/>
                </a:solidFill>
                <a:latin typeface="Montserrat"/>
                <a:ea typeface="Montserrat"/>
                <a:cs typeface="Montserrat"/>
                <a:sym typeface="Montserrat"/>
              </a:defRPr>
            </a:lvl3pPr>
            <a:lvl4pPr marL="1828800" lvl="3" indent="-317500">
              <a:lnSpc>
                <a:spcPct val="100000"/>
              </a:lnSpc>
              <a:spcBef>
                <a:spcPts val="0"/>
              </a:spcBef>
              <a:spcAft>
                <a:spcPts val="0"/>
              </a:spcAft>
              <a:buClr>
                <a:schemeClr val="accent3"/>
              </a:buClr>
              <a:buSzPts val="1400"/>
              <a:buFont typeface="Montserrat"/>
              <a:buChar char="●"/>
              <a:defRPr>
                <a:solidFill>
                  <a:schemeClr val="accent3"/>
                </a:solidFill>
                <a:latin typeface="Montserrat"/>
                <a:ea typeface="Montserrat"/>
                <a:cs typeface="Montserrat"/>
                <a:sym typeface="Montserrat"/>
              </a:defRPr>
            </a:lvl4pPr>
            <a:lvl5pPr marL="2286000" lvl="4" indent="-317500">
              <a:lnSpc>
                <a:spcPct val="100000"/>
              </a:lnSpc>
              <a:spcBef>
                <a:spcPts val="0"/>
              </a:spcBef>
              <a:spcAft>
                <a:spcPts val="0"/>
              </a:spcAft>
              <a:buClr>
                <a:schemeClr val="accent3"/>
              </a:buClr>
              <a:buSzPts val="1400"/>
              <a:buFont typeface="Montserrat"/>
              <a:buChar char="○"/>
              <a:defRPr>
                <a:solidFill>
                  <a:schemeClr val="accent3"/>
                </a:solidFill>
                <a:latin typeface="Montserrat"/>
                <a:ea typeface="Montserrat"/>
                <a:cs typeface="Montserrat"/>
                <a:sym typeface="Montserrat"/>
              </a:defRPr>
            </a:lvl5pPr>
            <a:lvl6pPr marL="2743200" lvl="5" indent="-317500">
              <a:lnSpc>
                <a:spcPct val="100000"/>
              </a:lnSpc>
              <a:spcBef>
                <a:spcPts val="0"/>
              </a:spcBef>
              <a:spcAft>
                <a:spcPts val="0"/>
              </a:spcAft>
              <a:buClr>
                <a:schemeClr val="accent3"/>
              </a:buClr>
              <a:buSzPts val="1400"/>
              <a:buFont typeface="Montserrat"/>
              <a:buChar char="■"/>
              <a:defRPr>
                <a:solidFill>
                  <a:schemeClr val="accent3"/>
                </a:solidFill>
                <a:latin typeface="Montserrat"/>
                <a:ea typeface="Montserrat"/>
                <a:cs typeface="Montserrat"/>
                <a:sym typeface="Montserrat"/>
              </a:defRPr>
            </a:lvl6pPr>
            <a:lvl7pPr marL="3200400" lvl="6" indent="-317500">
              <a:lnSpc>
                <a:spcPct val="100000"/>
              </a:lnSpc>
              <a:spcBef>
                <a:spcPts val="0"/>
              </a:spcBef>
              <a:spcAft>
                <a:spcPts val="0"/>
              </a:spcAft>
              <a:buClr>
                <a:schemeClr val="accent3"/>
              </a:buClr>
              <a:buSzPts val="1400"/>
              <a:buFont typeface="Montserrat"/>
              <a:buChar char="●"/>
              <a:defRPr>
                <a:solidFill>
                  <a:schemeClr val="accent3"/>
                </a:solidFill>
                <a:latin typeface="Montserrat"/>
                <a:ea typeface="Montserrat"/>
                <a:cs typeface="Montserrat"/>
                <a:sym typeface="Montserrat"/>
              </a:defRPr>
            </a:lvl7pPr>
            <a:lvl8pPr marL="3657600" lvl="7" indent="-317500">
              <a:lnSpc>
                <a:spcPct val="100000"/>
              </a:lnSpc>
              <a:spcBef>
                <a:spcPts val="0"/>
              </a:spcBef>
              <a:spcAft>
                <a:spcPts val="0"/>
              </a:spcAft>
              <a:buClr>
                <a:schemeClr val="accent3"/>
              </a:buClr>
              <a:buSzPts val="1400"/>
              <a:buFont typeface="Montserrat"/>
              <a:buChar char="○"/>
              <a:defRPr>
                <a:solidFill>
                  <a:schemeClr val="accent3"/>
                </a:solidFill>
                <a:latin typeface="Montserrat"/>
                <a:ea typeface="Montserrat"/>
                <a:cs typeface="Montserrat"/>
                <a:sym typeface="Montserrat"/>
              </a:defRPr>
            </a:lvl8pPr>
            <a:lvl9pPr marL="4114800" lvl="8" indent="-317500">
              <a:lnSpc>
                <a:spcPct val="100000"/>
              </a:lnSpc>
              <a:spcBef>
                <a:spcPts val="0"/>
              </a:spcBef>
              <a:spcAft>
                <a:spcPts val="0"/>
              </a:spcAft>
              <a:buClr>
                <a:schemeClr val="accent3"/>
              </a:buClr>
              <a:buSzPts val="1400"/>
              <a:buFont typeface="Montserrat"/>
              <a:buChar char="■"/>
              <a:defRPr>
                <a:solidFill>
                  <a:schemeClr val="accent3"/>
                </a:solidFill>
                <a:latin typeface="Montserrat"/>
                <a:ea typeface="Montserrat"/>
                <a:cs typeface="Montserrat"/>
                <a:sym typeface="Montserrat"/>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8.xml"/><Relationship Id="rId1" Type="http://schemas.openxmlformats.org/officeDocument/2006/relationships/slideLayout" Target="../slideLayouts/slideLayout17.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Google Shape;324;p27"/>
          <p:cNvSpPr txBox="1">
            <a:spLocks noGrp="1"/>
          </p:cNvSpPr>
          <p:nvPr>
            <p:ph type="title"/>
          </p:nvPr>
        </p:nvSpPr>
        <p:spPr>
          <a:xfrm>
            <a:off x="1920775" y="310900"/>
            <a:ext cx="5150100" cy="43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Ang, Jerald Edric D.     S12</a:t>
            </a:r>
            <a:endParaRPr/>
          </a:p>
        </p:txBody>
      </p:sp>
      <p:sp>
        <p:nvSpPr>
          <p:cNvPr id="325" name="Google Shape;325;p27"/>
          <p:cNvSpPr txBox="1">
            <a:spLocks noGrp="1"/>
          </p:cNvSpPr>
          <p:nvPr>
            <p:ph type="subTitle" idx="4294967295"/>
          </p:nvPr>
        </p:nvSpPr>
        <p:spPr>
          <a:xfrm>
            <a:off x="3392125" y="4404975"/>
            <a:ext cx="2207400" cy="581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Video Presentation</a:t>
            </a:r>
            <a:endParaRPr>
              <a:solidFill>
                <a:schemeClr val="accent3"/>
              </a:solidFill>
            </a:endParaRPr>
          </a:p>
        </p:txBody>
      </p:sp>
      <p:pic>
        <p:nvPicPr>
          <p:cNvPr id="8" name="Screen Recording 7">
            <a:hlinkClick r:id="" action="ppaction://media"/>
            <a:extLst>
              <a:ext uri="{FF2B5EF4-FFF2-40B4-BE49-F238E27FC236}">
                <a16:creationId xmlns:a16="http://schemas.microsoft.com/office/drawing/2014/main" id="{BA0383B0-1F9F-4D69-B7B1-60F2B98BBC2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892366" y="849343"/>
            <a:ext cx="7359267" cy="413703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6176"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pic>
        <p:nvPicPr>
          <p:cNvPr id="391" name="Google Shape;391;p36"/>
          <p:cNvPicPr preferRelativeResize="0"/>
          <p:nvPr/>
        </p:nvPicPr>
        <p:blipFill>
          <a:blip r:embed="rId3">
            <a:alphaModFix/>
          </a:blip>
          <a:stretch>
            <a:fillRect/>
          </a:stretch>
        </p:blipFill>
        <p:spPr>
          <a:xfrm>
            <a:off x="693075" y="1057275"/>
            <a:ext cx="4105275" cy="3028950"/>
          </a:xfrm>
          <a:prstGeom prst="rect">
            <a:avLst/>
          </a:prstGeom>
          <a:noFill/>
          <a:ln>
            <a:noFill/>
          </a:ln>
        </p:spPr>
      </p:pic>
      <p:sp>
        <p:nvSpPr>
          <p:cNvPr id="392" name="Google Shape;392;p36"/>
          <p:cNvSpPr txBox="1">
            <a:spLocks noGrp="1"/>
          </p:cNvSpPr>
          <p:nvPr>
            <p:ph type="subTitle" idx="4294967295"/>
          </p:nvPr>
        </p:nvSpPr>
        <p:spPr>
          <a:xfrm>
            <a:off x="160600" y="4081400"/>
            <a:ext cx="1800300" cy="375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Qdead state</a:t>
            </a:r>
            <a:endParaRPr/>
          </a:p>
        </p:txBody>
      </p:sp>
      <p:sp>
        <p:nvSpPr>
          <p:cNvPr id="393" name="Google Shape;393;p36"/>
          <p:cNvSpPr txBox="1">
            <a:spLocks noGrp="1"/>
          </p:cNvSpPr>
          <p:nvPr>
            <p:ph type="title"/>
          </p:nvPr>
        </p:nvSpPr>
        <p:spPr>
          <a:xfrm>
            <a:off x="1282300" y="539500"/>
            <a:ext cx="6711000" cy="43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code snippet: unrecognizable tokens</a:t>
            </a:r>
            <a:endParaRPr/>
          </a:p>
        </p:txBody>
      </p:sp>
      <p:cxnSp>
        <p:nvCxnSpPr>
          <p:cNvPr id="394" name="Google Shape;394;p36"/>
          <p:cNvCxnSpPr>
            <a:stCxn id="391" idx="2"/>
            <a:endCxn id="392" idx="3"/>
          </p:cNvCxnSpPr>
          <p:nvPr/>
        </p:nvCxnSpPr>
        <p:spPr>
          <a:xfrm flipH="1">
            <a:off x="1960913" y="4086225"/>
            <a:ext cx="784800" cy="183000"/>
          </a:xfrm>
          <a:prstGeom prst="straightConnector1">
            <a:avLst/>
          </a:prstGeom>
          <a:noFill/>
          <a:ln w="9525" cap="flat" cmpd="sng">
            <a:solidFill>
              <a:schemeClr val="lt2"/>
            </a:solidFill>
            <a:prstDash val="solid"/>
            <a:round/>
            <a:headEnd type="none" w="med" len="med"/>
            <a:tailEnd type="triangle" w="med" len="med"/>
          </a:ln>
        </p:spPr>
      </p:cxnSp>
      <p:pic>
        <p:nvPicPr>
          <p:cNvPr id="395" name="Google Shape;395;p36"/>
          <p:cNvPicPr preferRelativeResize="0"/>
          <p:nvPr/>
        </p:nvPicPr>
        <p:blipFill>
          <a:blip r:embed="rId4">
            <a:alphaModFix/>
          </a:blip>
          <a:stretch>
            <a:fillRect/>
          </a:stretch>
        </p:blipFill>
        <p:spPr>
          <a:xfrm>
            <a:off x="4077725" y="2098576"/>
            <a:ext cx="4431575" cy="2657675"/>
          </a:xfrm>
          <a:prstGeom prst="rect">
            <a:avLst/>
          </a:prstGeom>
          <a:noFill/>
          <a:ln>
            <a:noFill/>
          </a:ln>
        </p:spPr>
      </p:pic>
      <p:sp>
        <p:nvSpPr>
          <p:cNvPr id="396" name="Google Shape;396;p36"/>
          <p:cNvSpPr txBox="1">
            <a:spLocks noGrp="1"/>
          </p:cNvSpPr>
          <p:nvPr>
            <p:ph type="subTitle" idx="4294967295"/>
          </p:nvPr>
        </p:nvSpPr>
        <p:spPr>
          <a:xfrm>
            <a:off x="5242600" y="1117775"/>
            <a:ext cx="3281700" cy="375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Possible transitions are defined. A null transition indicates the process getting “stuck”.</a:t>
            </a:r>
            <a:endParaRPr/>
          </a:p>
        </p:txBody>
      </p:sp>
      <p:cxnSp>
        <p:nvCxnSpPr>
          <p:cNvPr id="397" name="Google Shape;397;p36"/>
          <p:cNvCxnSpPr/>
          <p:nvPr/>
        </p:nvCxnSpPr>
        <p:spPr>
          <a:xfrm flipH="1">
            <a:off x="7298825" y="1888200"/>
            <a:ext cx="178800" cy="378600"/>
          </a:xfrm>
          <a:prstGeom prst="straightConnector1">
            <a:avLst/>
          </a:prstGeom>
          <a:noFill/>
          <a:ln w="9525" cap="flat" cmpd="sng">
            <a:solidFill>
              <a:schemeClr val="lt2"/>
            </a:solidFill>
            <a:prstDash val="solid"/>
            <a:round/>
            <a:headEnd type="none" w="med" len="med"/>
            <a:tailEnd type="triangle" w="med" len="med"/>
          </a:ln>
        </p:spPr>
      </p:cxn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Google Shape;330;p28"/>
          <p:cNvSpPr txBox="1">
            <a:spLocks noGrp="1"/>
          </p:cNvSpPr>
          <p:nvPr>
            <p:ph type="subTitle" idx="1"/>
          </p:nvPr>
        </p:nvSpPr>
        <p:spPr>
          <a:xfrm>
            <a:off x="625650" y="1380003"/>
            <a:ext cx="7689900" cy="2174700"/>
          </a:xfrm>
          <a:prstGeom prst="rect">
            <a:avLst/>
          </a:prstGeom>
        </p:spPr>
        <p:txBody>
          <a:bodyPr spcFirstLastPara="1" wrap="square" lIns="91425" tIns="91425" rIns="91425" bIns="91425" anchor="t" anchorCtr="0">
            <a:noAutofit/>
          </a:bodyPr>
          <a:lstStyle/>
          <a:p>
            <a:pPr marL="457200" marR="50800" lvl="0" indent="-311150" algn="l" rtl="0">
              <a:lnSpc>
                <a:spcPct val="100000"/>
              </a:lnSpc>
              <a:spcBef>
                <a:spcPts val="0"/>
              </a:spcBef>
              <a:spcAft>
                <a:spcPts val="0"/>
              </a:spcAft>
              <a:buClr>
                <a:schemeClr val="accent5"/>
              </a:buClr>
              <a:buSzPts val="1300"/>
              <a:buFont typeface="Montserrat"/>
              <a:buChar char="●"/>
            </a:pPr>
            <a:r>
              <a:rPr lang="en" sz="1300"/>
              <a:t>The entire input text is saved as a StringBuilder, and later split according to the listed delimiters. Each string segment (named as word in the code) is then converted into their own tokens. </a:t>
            </a:r>
            <a:endParaRPr sz="1300"/>
          </a:p>
          <a:p>
            <a:pPr marL="457200" marR="50800" lvl="0" indent="-311150" algn="l" rtl="0">
              <a:lnSpc>
                <a:spcPct val="100000"/>
              </a:lnSpc>
              <a:spcBef>
                <a:spcPts val="1000"/>
              </a:spcBef>
              <a:spcAft>
                <a:spcPts val="0"/>
              </a:spcAft>
              <a:buClr>
                <a:schemeClr val="accent5"/>
              </a:buClr>
              <a:buSzPts val="1300"/>
              <a:buFont typeface="Montserrat"/>
              <a:buChar char="●"/>
            </a:pPr>
            <a:r>
              <a:rPr lang="en" sz="1300"/>
              <a:t>The class Token has two attributes: TokenType and lexeme. The TokenType pertains to the token label (i.e. GPR, FPR, KEYWORD, ERROR) and the lexeme is simply the word itself. </a:t>
            </a:r>
            <a:endParaRPr sz="1300"/>
          </a:p>
          <a:p>
            <a:pPr marL="457200" marR="50800" lvl="0" indent="-311150" algn="l" rtl="0">
              <a:lnSpc>
                <a:spcPct val="100000"/>
              </a:lnSpc>
              <a:spcBef>
                <a:spcPts val="1000"/>
              </a:spcBef>
              <a:spcAft>
                <a:spcPts val="0"/>
              </a:spcAft>
              <a:buClr>
                <a:schemeClr val="accent5"/>
              </a:buClr>
              <a:buSzPts val="1300"/>
              <a:buFont typeface="Montserrat"/>
              <a:buChar char="●"/>
            </a:pPr>
            <a:r>
              <a:rPr lang="en" sz="1300"/>
              <a:t>The function identifyToken allows the class to label the word to its correct TokenType. It is in this function that the DFA is implemented.</a:t>
            </a:r>
            <a:endParaRPr sz="1300"/>
          </a:p>
          <a:p>
            <a:pPr marL="914400" marR="50800" lvl="1" indent="-311150" algn="l" rtl="0">
              <a:lnSpc>
                <a:spcPct val="100000"/>
              </a:lnSpc>
              <a:spcBef>
                <a:spcPts val="0"/>
              </a:spcBef>
              <a:spcAft>
                <a:spcPts val="0"/>
              </a:spcAft>
              <a:buClr>
                <a:srgbClr val="D9D9D9"/>
              </a:buClr>
              <a:buSzPts val="1300"/>
              <a:buChar char="○"/>
            </a:pPr>
            <a:r>
              <a:rPr lang="en" sz="1300"/>
              <a:t>Input: String lexeme (original word)</a:t>
            </a:r>
            <a:endParaRPr sz="1300"/>
          </a:p>
          <a:p>
            <a:pPr marL="1371600" marR="50800" lvl="2" indent="-311150" algn="l" rtl="0">
              <a:lnSpc>
                <a:spcPct val="100000"/>
              </a:lnSpc>
              <a:spcBef>
                <a:spcPts val="0"/>
              </a:spcBef>
              <a:spcAft>
                <a:spcPts val="0"/>
              </a:spcAft>
              <a:buSzPts val="1300"/>
              <a:buChar char="■"/>
            </a:pPr>
            <a:r>
              <a:rPr lang="en" sz="1300"/>
              <a:t>If the string is empty, this will be ignored and not made into a Token</a:t>
            </a:r>
            <a:endParaRPr sz="1300"/>
          </a:p>
          <a:p>
            <a:pPr marL="914400" marR="50800" lvl="1" indent="-311150" algn="l" rtl="0">
              <a:lnSpc>
                <a:spcPct val="100000"/>
              </a:lnSpc>
              <a:spcBef>
                <a:spcPts val="0"/>
              </a:spcBef>
              <a:spcAft>
                <a:spcPts val="0"/>
              </a:spcAft>
              <a:buClr>
                <a:srgbClr val="D9D9D9"/>
              </a:buClr>
              <a:buSzPts val="1300"/>
              <a:buChar char="○"/>
            </a:pPr>
            <a:r>
              <a:rPr lang="en" sz="1300"/>
              <a:t>Process: check the input per character, match each entry to the DFA and return the state it last stayed on</a:t>
            </a:r>
            <a:endParaRPr sz="1300"/>
          </a:p>
          <a:p>
            <a:pPr marL="914400" marR="50800" lvl="1" indent="-311150" algn="l" rtl="0">
              <a:lnSpc>
                <a:spcPct val="100000"/>
              </a:lnSpc>
              <a:spcBef>
                <a:spcPts val="0"/>
              </a:spcBef>
              <a:spcAft>
                <a:spcPts val="0"/>
              </a:spcAft>
              <a:buClr>
                <a:srgbClr val="D9D9D9"/>
              </a:buClr>
              <a:buSzPts val="1300"/>
              <a:buChar char="○"/>
            </a:pPr>
            <a:r>
              <a:rPr lang="en" sz="1300"/>
              <a:t>Output: TokenType </a:t>
            </a:r>
            <a:endParaRPr sz="1300"/>
          </a:p>
          <a:p>
            <a:pPr marL="457200" marR="50800" lvl="0" indent="-311150" algn="l" rtl="0">
              <a:lnSpc>
                <a:spcPct val="100000"/>
              </a:lnSpc>
              <a:spcBef>
                <a:spcPts val="1000"/>
              </a:spcBef>
              <a:spcAft>
                <a:spcPts val="0"/>
              </a:spcAft>
              <a:buClr>
                <a:schemeClr val="accent5"/>
              </a:buClr>
              <a:buSzPts val="1300"/>
              <a:buFont typeface="Montserrat"/>
              <a:buChar char="●"/>
            </a:pPr>
            <a:r>
              <a:rPr lang="en" sz="1300"/>
              <a:t>After creating the Token, it is then stored to the tokenList, which makes it easier to access. The file is written during the tokenization process.     </a:t>
            </a:r>
            <a:endParaRPr sz="1300"/>
          </a:p>
        </p:txBody>
      </p:sp>
      <p:sp>
        <p:nvSpPr>
          <p:cNvPr id="331" name="Google Shape;331;p28"/>
          <p:cNvSpPr txBox="1">
            <a:spLocks noGrp="1"/>
          </p:cNvSpPr>
          <p:nvPr>
            <p:ph type="title"/>
          </p:nvPr>
        </p:nvSpPr>
        <p:spPr>
          <a:xfrm>
            <a:off x="1996975" y="539500"/>
            <a:ext cx="5150100" cy="43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Reading the text input</a:t>
            </a:r>
            <a:endParaRPr/>
          </a:p>
        </p:txBody>
      </p:sp>
      <p:sp>
        <p:nvSpPr>
          <p:cNvPr id="332" name="Google Shape;332;p28"/>
          <p:cNvSpPr txBox="1">
            <a:spLocks noGrp="1"/>
          </p:cNvSpPr>
          <p:nvPr>
            <p:ph type="subTitle" idx="4294967295"/>
          </p:nvPr>
        </p:nvSpPr>
        <p:spPr>
          <a:xfrm>
            <a:off x="713225" y="1056075"/>
            <a:ext cx="3104100" cy="359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accent5"/>
                </a:solidFill>
                <a:latin typeface="Abel"/>
                <a:ea typeface="Abel"/>
                <a:cs typeface="Abel"/>
                <a:sym typeface="Abel"/>
              </a:rPr>
              <a:t>How do you create tokens?</a:t>
            </a:r>
            <a:endParaRPr sz="1800">
              <a:solidFill>
                <a:schemeClr val="accent5"/>
              </a:solidFill>
              <a:latin typeface="Abel"/>
              <a:ea typeface="Abel"/>
              <a:cs typeface="Abel"/>
              <a:sym typeface="Abe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Google Shape;337;p29"/>
          <p:cNvSpPr txBox="1">
            <a:spLocks noGrp="1"/>
          </p:cNvSpPr>
          <p:nvPr>
            <p:ph type="title"/>
          </p:nvPr>
        </p:nvSpPr>
        <p:spPr>
          <a:xfrm>
            <a:off x="1996975" y="539500"/>
            <a:ext cx="5150100" cy="43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code snippets: Token class</a:t>
            </a:r>
            <a:endParaRPr/>
          </a:p>
        </p:txBody>
      </p:sp>
      <p:pic>
        <p:nvPicPr>
          <p:cNvPr id="338" name="Google Shape;338;p29"/>
          <p:cNvPicPr preferRelativeResize="0"/>
          <p:nvPr/>
        </p:nvPicPr>
        <p:blipFill rotWithShape="1">
          <a:blip r:embed="rId3">
            <a:alphaModFix/>
          </a:blip>
          <a:srcRect b="48138"/>
          <a:stretch/>
        </p:blipFill>
        <p:spPr>
          <a:xfrm>
            <a:off x="1581949" y="1265250"/>
            <a:ext cx="5980175" cy="34734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30"/>
          <p:cNvSpPr txBox="1">
            <a:spLocks noGrp="1"/>
          </p:cNvSpPr>
          <p:nvPr>
            <p:ph type="subTitle" idx="2"/>
          </p:nvPr>
        </p:nvSpPr>
        <p:spPr>
          <a:xfrm>
            <a:off x="165725" y="3280363"/>
            <a:ext cx="1061400" cy="375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Match final states of DFA</a:t>
            </a:r>
            <a:endParaRPr/>
          </a:p>
        </p:txBody>
      </p:sp>
      <p:pic>
        <p:nvPicPr>
          <p:cNvPr id="344" name="Google Shape;344;p30"/>
          <p:cNvPicPr preferRelativeResize="0"/>
          <p:nvPr/>
        </p:nvPicPr>
        <p:blipFill>
          <a:blip r:embed="rId3">
            <a:alphaModFix/>
          </a:blip>
          <a:stretch>
            <a:fillRect/>
          </a:stretch>
        </p:blipFill>
        <p:spPr>
          <a:xfrm>
            <a:off x="1400513" y="1107650"/>
            <a:ext cx="6343025" cy="3654232"/>
          </a:xfrm>
          <a:prstGeom prst="rect">
            <a:avLst/>
          </a:prstGeom>
          <a:noFill/>
          <a:ln>
            <a:noFill/>
          </a:ln>
        </p:spPr>
      </p:pic>
      <p:sp>
        <p:nvSpPr>
          <p:cNvPr id="345" name="Google Shape;345;p30"/>
          <p:cNvSpPr txBox="1">
            <a:spLocks noGrp="1"/>
          </p:cNvSpPr>
          <p:nvPr>
            <p:ph type="subTitle" idx="2"/>
          </p:nvPr>
        </p:nvSpPr>
        <p:spPr>
          <a:xfrm>
            <a:off x="742125" y="2715888"/>
            <a:ext cx="1061400" cy="375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11400"/>
              <a:t>{</a:t>
            </a:r>
            <a:endParaRPr sz="11400"/>
          </a:p>
        </p:txBody>
      </p:sp>
      <p:sp>
        <p:nvSpPr>
          <p:cNvPr id="346" name="Google Shape;346;p30"/>
          <p:cNvSpPr txBox="1">
            <a:spLocks noGrp="1"/>
          </p:cNvSpPr>
          <p:nvPr>
            <p:ph type="title"/>
          </p:nvPr>
        </p:nvSpPr>
        <p:spPr>
          <a:xfrm>
            <a:off x="1996975" y="539500"/>
            <a:ext cx="5150100" cy="43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code snippets: Token class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31"/>
          <p:cNvSpPr txBox="1">
            <a:spLocks noGrp="1"/>
          </p:cNvSpPr>
          <p:nvPr>
            <p:ph type="body" idx="1"/>
          </p:nvPr>
        </p:nvSpPr>
        <p:spPr>
          <a:xfrm>
            <a:off x="4167575" y="1132500"/>
            <a:ext cx="3904800" cy="1523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The maximal munch algorithm was applied by using the pseudocode provided. Modifications were done to suite the code structure, such as removing the ‘loop’ as it only traverses once, and returning the states rather than accept / reject. </a:t>
            </a:r>
            <a:endParaRPr/>
          </a:p>
        </p:txBody>
      </p:sp>
      <p:sp>
        <p:nvSpPr>
          <p:cNvPr id="352" name="Google Shape;352;p31"/>
          <p:cNvSpPr txBox="1">
            <a:spLocks noGrp="1"/>
          </p:cNvSpPr>
          <p:nvPr>
            <p:ph type="title"/>
          </p:nvPr>
        </p:nvSpPr>
        <p:spPr>
          <a:xfrm>
            <a:off x="1282300" y="539500"/>
            <a:ext cx="6711000" cy="43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implementation of maximal munch algorithm</a:t>
            </a:r>
            <a:endParaRPr/>
          </a:p>
        </p:txBody>
      </p:sp>
      <p:pic>
        <p:nvPicPr>
          <p:cNvPr id="353" name="Google Shape;353;p31"/>
          <p:cNvPicPr preferRelativeResize="0"/>
          <p:nvPr/>
        </p:nvPicPr>
        <p:blipFill>
          <a:blip r:embed="rId3">
            <a:alphaModFix/>
          </a:blip>
          <a:stretch>
            <a:fillRect/>
          </a:stretch>
        </p:blipFill>
        <p:spPr>
          <a:xfrm>
            <a:off x="1267600" y="1081225"/>
            <a:ext cx="2626284" cy="3867799"/>
          </a:xfrm>
          <a:prstGeom prst="rect">
            <a:avLst/>
          </a:prstGeom>
          <a:noFill/>
          <a:ln>
            <a:noFill/>
          </a:ln>
        </p:spPr>
      </p:pic>
      <p:sp>
        <p:nvSpPr>
          <p:cNvPr id="354" name="Google Shape;354;p31"/>
          <p:cNvSpPr txBox="1">
            <a:spLocks noGrp="1"/>
          </p:cNvSpPr>
          <p:nvPr>
            <p:ph type="body" idx="1"/>
          </p:nvPr>
        </p:nvSpPr>
        <p:spPr>
          <a:xfrm>
            <a:off x="4167575" y="2732700"/>
            <a:ext cx="3904800" cy="2258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This is especially useful for the case of the ‘$’ input, as it can be either a GPR or an FPR depending on the preceding characters. It takes the longest possible input before a delimiter in determining the TokenType. Other cases that utilize this algorithm are in DADDU, DADD and DADDUDADDU , R3, R30 and R300 and so on.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32"/>
          <p:cNvSpPr txBox="1">
            <a:spLocks noGrp="1"/>
          </p:cNvSpPr>
          <p:nvPr>
            <p:ph type="title"/>
          </p:nvPr>
        </p:nvSpPr>
        <p:spPr>
          <a:xfrm>
            <a:off x="1282300" y="539500"/>
            <a:ext cx="6711000" cy="43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code snippets: maximal munch algorithm</a:t>
            </a:r>
            <a:endParaRPr/>
          </a:p>
        </p:txBody>
      </p:sp>
      <p:pic>
        <p:nvPicPr>
          <p:cNvPr id="360" name="Google Shape;360;p32"/>
          <p:cNvPicPr preferRelativeResize="0"/>
          <p:nvPr/>
        </p:nvPicPr>
        <p:blipFill>
          <a:blip r:embed="rId3">
            <a:alphaModFix/>
          </a:blip>
          <a:stretch>
            <a:fillRect/>
          </a:stretch>
        </p:blipFill>
        <p:spPr>
          <a:xfrm>
            <a:off x="1708850" y="1179563"/>
            <a:ext cx="5857875" cy="35528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33"/>
          <p:cNvSpPr txBox="1">
            <a:spLocks noGrp="1"/>
          </p:cNvSpPr>
          <p:nvPr>
            <p:ph type="title"/>
          </p:nvPr>
        </p:nvSpPr>
        <p:spPr>
          <a:xfrm>
            <a:off x="1282300" y="539500"/>
            <a:ext cx="6711000" cy="43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code snippets: maximal munch algorithm</a:t>
            </a:r>
            <a:endParaRPr/>
          </a:p>
        </p:txBody>
      </p:sp>
      <p:pic>
        <p:nvPicPr>
          <p:cNvPr id="366" name="Google Shape;366;p33"/>
          <p:cNvPicPr preferRelativeResize="0"/>
          <p:nvPr/>
        </p:nvPicPr>
        <p:blipFill>
          <a:blip r:embed="rId3">
            <a:alphaModFix/>
          </a:blip>
          <a:stretch>
            <a:fillRect/>
          </a:stretch>
        </p:blipFill>
        <p:spPr>
          <a:xfrm>
            <a:off x="928675" y="1185250"/>
            <a:ext cx="7286625" cy="33718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grpSp>
        <p:nvGrpSpPr>
          <p:cNvPr id="371" name="Google Shape;371;p34"/>
          <p:cNvGrpSpPr/>
          <p:nvPr/>
        </p:nvGrpSpPr>
        <p:grpSpPr>
          <a:xfrm>
            <a:off x="4495720" y="867966"/>
            <a:ext cx="4644881" cy="3565870"/>
            <a:chOff x="1248486" y="738825"/>
            <a:chExt cx="6646939" cy="3665950"/>
          </a:xfrm>
        </p:grpSpPr>
        <p:sp>
          <p:nvSpPr>
            <p:cNvPr id="372" name="Google Shape;372;p34"/>
            <p:cNvSpPr/>
            <p:nvPr/>
          </p:nvSpPr>
          <p:spPr>
            <a:xfrm>
              <a:off x="1271525" y="759175"/>
              <a:ext cx="6595500" cy="3645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34"/>
            <p:cNvSpPr/>
            <p:nvPr/>
          </p:nvSpPr>
          <p:spPr>
            <a:xfrm rot="5400000">
              <a:off x="2739044" y="-751734"/>
              <a:ext cx="3665822" cy="6646939"/>
            </a:xfrm>
            <a:custGeom>
              <a:avLst/>
              <a:gdLst/>
              <a:ahLst/>
              <a:cxnLst/>
              <a:rect l="l" t="t" r="r" b="b"/>
              <a:pathLst>
                <a:path w="47852" h="71534" extrusionOk="0">
                  <a:moveTo>
                    <a:pt x="47852" y="71533"/>
                  </a:moveTo>
                  <a:lnTo>
                    <a:pt x="0" y="71533"/>
                  </a:lnTo>
                  <a:lnTo>
                    <a:pt x="0" y="0"/>
                  </a:lnTo>
                  <a:lnTo>
                    <a:pt x="47852" y="0"/>
                  </a:lnTo>
                  <a:close/>
                  <a:moveTo>
                    <a:pt x="441" y="71093"/>
                  </a:moveTo>
                  <a:lnTo>
                    <a:pt x="47411" y="71093"/>
                  </a:lnTo>
                  <a:lnTo>
                    <a:pt x="47411" y="453"/>
                  </a:lnTo>
                  <a:lnTo>
                    <a:pt x="441" y="453"/>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74" name="Google Shape;374;p34"/>
          <p:cNvPicPr preferRelativeResize="0"/>
          <p:nvPr/>
        </p:nvPicPr>
        <p:blipFill rotWithShape="1">
          <a:blip r:embed="rId3">
            <a:alphaModFix/>
          </a:blip>
          <a:srcRect t="8290" r="16219" b="5076"/>
          <a:stretch/>
        </p:blipFill>
        <p:spPr>
          <a:xfrm>
            <a:off x="0" y="1242125"/>
            <a:ext cx="4572000" cy="2659276"/>
          </a:xfrm>
          <a:prstGeom prst="rect">
            <a:avLst/>
          </a:prstGeom>
          <a:noFill/>
          <a:ln>
            <a:noFill/>
          </a:ln>
        </p:spPr>
      </p:pic>
      <p:sp>
        <p:nvSpPr>
          <p:cNvPr id="375" name="Google Shape;375;p34"/>
          <p:cNvSpPr txBox="1">
            <a:spLocks noGrp="1"/>
          </p:cNvSpPr>
          <p:nvPr>
            <p:ph type="subTitle" idx="1"/>
          </p:nvPr>
        </p:nvSpPr>
        <p:spPr>
          <a:xfrm>
            <a:off x="4995300" y="2247325"/>
            <a:ext cx="3986400" cy="8880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
              <a:t>The program checks first for the keywords, then proceeds to check the GPR and FPR format. The paths for GPR and FPR are interconnected given that they both can have the symbol ‘$’.</a:t>
            </a:r>
            <a:endParaRPr/>
          </a:p>
        </p:txBody>
      </p:sp>
      <p:sp>
        <p:nvSpPr>
          <p:cNvPr id="376" name="Google Shape;376;p34"/>
          <p:cNvSpPr txBox="1">
            <a:spLocks noGrp="1"/>
          </p:cNvSpPr>
          <p:nvPr>
            <p:ph type="title"/>
          </p:nvPr>
        </p:nvSpPr>
        <p:spPr>
          <a:xfrm>
            <a:off x="5232875" y="1726075"/>
            <a:ext cx="3466800" cy="43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DFA implementation</a:t>
            </a:r>
            <a:endParaRPr/>
          </a:p>
        </p:txBody>
      </p:sp>
      <p:pic>
        <p:nvPicPr>
          <p:cNvPr id="377" name="Google Shape;377;p34"/>
          <p:cNvPicPr preferRelativeResize="0"/>
          <p:nvPr/>
        </p:nvPicPr>
        <p:blipFill>
          <a:blip r:embed="rId4">
            <a:alphaModFix/>
          </a:blip>
          <a:stretch>
            <a:fillRect/>
          </a:stretch>
        </p:blipFill>
        <p:spPr>
          <a:xfrm>
            <a:off x="0" y="867975"/>
            <a:ext cx="4784925" cy="3565850"/>
          </a:xfrm>
          <a:prstGeom prst="rect">
            <a:avLst/>
          </a:prstGeom>
          <a:noFill/>
          <a:ln>
            <a:noFill/>
          </a:ln>
        </p:spPr>
      </p:pic>
      <p:sp>
        <p:nvSpPr>
          <p:cNvPr id="378" name="Google Shape;378;p34"/>
          <p:cNvSpPr txBox="1">
            <a:spLocks noGrp="1"/>
          </p:cNvSpPr>
          <p:nvPr>
            <p:ph type="subTitle" idx="1"/>
          </p:nvPr>
        </p:nvSpPr>
        <p:spPr>
          <a:xfrm>
            <a:off x="3776100" y="3923725"/>
            <a:ext cx="1108200" cy="4314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
                <a:solidFill>
                  <a:srgbClr val="434343"/>
                </a:solidFill>
              </a:rPr>
              <a:t>L = [0-9]</a:t>
            </a:r>
            <a:endParaRPr>
              <a:solidFill>
                <a:srgbClr val="434343"/>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3" name="Google Shape;383;p35"/>
          <p:cNvSpPr txBox="1">
            <a:spLocks noGrp="1"/>
          </p:cNvSpPr>
          <p:nvPr>
            <p:ph type="title"/>
          </p:nvPr>
        </p:nvSpPr>
        <p:spPr>
          <a:xfrm>
            <a:off x="1996975" y="539500"/>
            <a:ext cx="5150100" cy="43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Unrecognizable Tokens</a:t>
            </a:r>
            <a:endParaRPr/>
          </a:p>
        </p:txBody>
      </p:sp>
      <p:sp>
        <p:nvSpPr>
          <p:cNvPr id="384" name="Google Shape;384;p35"/>
          <p:cNvSpPr txBox="1">
            <a:spLocks noGrp="1"/>
          </p:cNvSpPr>
          <p:nvPr>
            <p:ph type="body" idx="1"/>
          </p:nvPr>
        </p:nvSpPr>
        <p:spPr>
          <a:xfrm>
            <a:off x="1258800" y="1119825"/>
            <a:ext cx="6578700" cy="797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The program first checks whether a word fits the description of a KEYWORD, GPR, or FPR. If it is neither of the 3, it then automatically assumes this as an ERROR.</a:t>
            </a:r>
            <a:endParaRPr/>
          </a:p>
        </p:txBody>
      </p:sp>
      <p:pic>
        <p:nvPicPr>
          <p:cNvPr id="385" name="Google Shape;385;p35"/>
          <p:cNvPicPr preferRelativeResize="0"/>
          <p:nvPr/>
        </p:nvPicPr>
        <p:blipFill>
          <a:blip r:embed="rId3">
            <a:alphaModFix/>
          </a:blip>
          <a:stretch>
            <a:fillRect/>
          </a:stretch>
        </p:blipFill>
        <p:spPr>
          <a:xfrm>
            <a:off x="1350888" y="2152213"/>
            <a:ext cx="6486525" cy="1419225"/>
          </a:xfrm>
          <a:prstGeom prst="rect">
            <a:avLst/>
          </a:prstGeom>
          <a:noFill/>
          <a:ln>
            <a:noFill/>
          </a:ln>
        </p:spPr>
      </p:pic>
      <p:sp>
        <p:nvSpPr>
          <p:cNvPr id="386" name="Google Shape;386;p35"/>
          <p:cNvSpPr txBox="1">
            <a:spLocks noGrp="1"/>
          </p:cNvSpPr>
          <p:nvPr>
            <p:ph type="body" idx="1"/>
          </p:nvPr>
        </p:nvSpPr>
        <p:spPr>
          <a:xfrm>
            <a:off x="1258800" y="3786825"/>
            <a:ext cx="6578700" cy="797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Given the maximal munch algorithm, if the state returned is not one of the final states, then it was not able to proceed to the next state and got stuck in a non-final state. If the input is not part of the alphabet, it goes to a Qdead state.</a:t>
            </a:r>
            <a:endParaRPr/>
          </a:p>
        </p:txBody>
      </p:sp>
    </p:spTree>
  </p:cSld>
  <p:clrMapOvr>
    <a:masterClrMapping/>
  </p:clrMapOvr>
</p:sld>
</file>

<file path=ppt/theme/theme1.xml><?xml version="1.0" encoding="utf-8"?>
<a:theme xmlns:a="http://schemas.openxmlformats.org/drawingml/2006/main" name="Custal Project Proposal by Slidesgo">
  <a:themeElements>
    <a:clrScheme name="Simple Light">
      <a:dk1>
        <a:srgbClr val="000000"/>
      </a:dk1>
      <a:lt1>
        <a:srgbClr val="FFFFFF"/>
      </a:lt1>
      <a:dk2>
        <a:srgbClr val="595959"/>
      </a:dk2>
      <a:lt2>
        <a:srgbClr val="EEEEEE"/>
      </a:lt2>
      <a:accent1>
        <a:srgbClr val="292C35"/>
      </a:accent1>
      <a:accent2>
        <a:srgbClr val="475972"/>
      </a:accent2>
      <a:accent3>
        <a:srgbClr val="E9E2C9"/>
      </a:accent3>
      <a:accent4>
        <a:srgbClr val="FFDD6B"/>
      </a:accent4>
      <a:accent5>
        <a:srgbClr val="DCAE52"/>
      </a:accent5>
      <a:accent6>
        <a:srgbClr val="AF7132"/>
      </a:accent6>
      <a:hlink>
        <a:srgbClr val="DCAE5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499</Words>
  <Application>Microsoft Office PowerPoint</Application>
  <PresentationFormat>On-screen Show (16:9)</PresentationFormat>
  <Paragraphs>30</Paragraphs>
  <Slides>10</Slides>
  <Notes>10</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vt:i4>
      </vt:variant>
    </vt:vector>
  </HeadingPairs>
  <TitlesOfParts>
    <vt:vector size="17" baseType="lpstr">
      <vt:lpstr>Abel</vt:lpstr>
      <vt:lpstr>Rubik Light</vt:lpstr>
      <vt:lpstr>Montserrat</vt:lpstr>
      <vt:lpstr>Roboto Condensed Light</vt:lpstr>
      <vt:lpstr>Livvic</vt:lpstr>
      <vt:lpstr>Arial</vt:lpstr>
      <vt:lpstr>Custal Project Proposal by Slidesgo</vt:lpstr>
      <vt:lpstr>Ang, Jerald Edric D.     S12</vt:lpstr>
      <vt:lpstr>Reading the text input</vt:lpstr>
      <vt:lpstr>code snippets: Token class</vt:lpstr>
      <vt:lpstr>code snippets: Token class</vt:lpstr>
      <vt:lpstr>implementation of maximal munch algorithm</vt:lpstr>
      <vt:lpstr>code snippets: maximal munch algorithm</vt:lpstr>
      <vt:lpstr>code snippets: maximal munch algorithm</vt:lpstr>
      <vt:lpstr>DFA implementation</vt:lpstr>
      <vt:lpstr>Unrecognizable Tokens</vt:lpstr>
      <vt:lpstr>code snippet: unrecognizable tokens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Ang, Jerald Edric D.     S12</dc:title>
  <dc:creator>Jerald Edric</dc:creator>
  <cp:lastModifiedBy> </cp:lastModifiedBy>
  <cp:revision>2</cp:revision>
  <dcterms:modified xsi:type="dcterms:W3CDTF">2020-12-03T09:22:30Z</dcterms:modified>
</cp:coreProperties>
</file>